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9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67125" y="2181225"/>
            <a:ext cx="4857750" cy="1143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76020" y="3528695"/>
            <a:ext cx="9839325" cy="923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234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549090" y="1169440"/>
            <a:ext cx="409388" cy="266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204363" y="1178963"/>
            <a:ext cx="161852" cy="257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177785" y="1797948"/>
            <a:ext cx="428429" cy="257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452231" y="1797948"/>
            <a:ext cx="409388" cy="257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968661" y="3626332"/>
            <a:ext cx="390347" cy="266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642975" y="3626332"/>
            <a:ext cx="238015" cy="266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85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59603" y="3620752"/>
            <a:ext cx="761652" cy="333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482115" y="3620752"/>
            <a:ext cx="399867" cy="333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490644" y="3620752"/>
            <a:ext cx="399867" cy="333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947305" y="3620752"/>
            <a:ext cx="761652" cy="333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61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797289" y="1140815"/>
            <a:ext cx="209454" cy="238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807140" y="2016853"/>
            <a:ext cx="304661" cy="190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2"/>
            </p:custDataLst>
          </p:nvPr>
        </p:nvSpPr>
        <p:spPr bwMode="white">
          <a:xfrm>
            <a:off x="4387239" y="1597878"/>
            <a:ext cx="295140" cy="228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3"/>
            </p:custDataLst>
          </p:nvPr>
        </p:nvSpPr>
        <p:spPr bwMode="white">
          <a:xfrm>
            <a:off x="4006413" y="3064289"/>
            <a:ext cx="238016" cy="257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4"/>
            </p:custDataLst>
          </p:nvPr>
        </p:nvSpPr>
        <p:spPr bwMode="white">
          <a:xfrm>
            <a:off x="6472555" y="2073910"/>
            <a:ext cx="2675255" cy="713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5"/>
            </p:custDataLst>
          </p:nvPr>
        </p:nvSpPr>
        <p:spPr bwMode="white">
          <a:xfrm>
            <a:off x="6402070" y="3589020"/>
            <a:ext cx="3724275" cy="694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40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835041" y="2751739"/>
            <a:ext cx="1123438" cy="343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376066" y="2751739"/>
            <a:ext cx="1123437" cy="343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654809" y="3990488"/>
            <a:ext cx="8663801" cy="343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2023-07-22T11:25:06Z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