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67125" y="2181225"/>
            <a:ext cx="4857750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1675" y="3476625"/>
            <a:ext cx="824865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42842" y="3497250"/>
            <a:ext cx="390347" cy="31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6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77983" y="2484016"/>
            <a:ext cx="247537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71272" y="2484016"/>
            <a:ext cx="238016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57157" y="3169797"/>
            <a:ext cx="238016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18942" y="3855579"/>
            <a:ext cx="257057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57157" y="4550885"/>
            <a:ext cx="23801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1950"/>
            <a:ext cx="11520000" cy="385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16595" y="3356936"/>
            <a:ext cx="761652" cy="343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44165" y="3356936"/>
            <a:ext cx="399867" cy="343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1322" y="3356936"/>
            <a:ext cx="399867" cy="343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586" y="3356936"/>
            <a:ext cx="771173" cy="343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" y="3853135"/>
            <a:ext cx="11520000" cy="287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97255" y="5494020"/>
            <a:ext cx="4849495" cy="123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