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8325" y="2209800"/>
            <a:ext cx="85153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775" y="3538220"/>
            <a:ext cx="119824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9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74049" y="2799957"/>
            <a:ext cx="247537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9537" y="2885737"/>
            <a:ext cx="238016" cy="190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25983" y="2809488"/>
            <a:ext cx="257057" cy="26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78049" y="2799957"/>
            <a:ext cx="447471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272991" y="2799957"/>
            <a:ext cx="409388" cy="333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19801" y="2819019"/>
            <a:ext cx="238015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05289" y="2885737"/>
            <a:ext cx="238016" cy="190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081256" y="2799957"/>
            <a:ext cx="238016" cy="276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42842" y="2809488"/>
            <a:ext cx="409388" cy="285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28264" y="2790426"/>
            <a:ext cx="399867" cy="343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806809" y="4648987"/>
            <a:ext cx="36178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244429" y="4648987"/>
            <a:ext cx="399867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758214" y="4648987"/>
            <a:ext cx="390347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214876" y="4648987"/>
            <a:ext cx="352264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719140" y="4648987"/>
            <a:ext cx="390347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185322" y="4648987"/>
            <a:ext cx="37130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825851" y="5401943"/>
            <a:ext cx="371305" cy="247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282512" y="5411474"/>
            <a:ext cx="323702" cy="228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815338" y="5401943"/>
            <a:ext cx="228495" cy="247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7233917" y="5401943"/>
            <a:ext cx="361785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719140" y="5401943"/>
            <a:ext cx="371305" cy="2478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0137719" y="5411474"/>
            <a:ext cx="399867" cy="238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35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285" y="4241800"/>
            <a:ext cx="3379470" cy="1245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98260" y="4171315"/>
            <a:ext cx="3672205" cy="1223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05" y="821645"/>
            <a:ext cx="11520000" cy="315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19200" y="2346960"/>
            <a:ext cx="3861435" cy="1029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25094" y="2347038"/>
            <a:ext cx="4246214" cy="1039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7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186314" y="826647"/>
            <a:ext cx="238016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00892" y="1540904"/>
            <a:ext cx="390347" cy="26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