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38325" y="2209800"/>
            <a:ext cx="85153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43325" y="3500120"/>
            <a:ext cx="470535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1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4672859" y="1331890"/>
            <a:ext cx="228495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8795305" y="1331890"/>
            <a:ext cx="39034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616727" y="2237081"/>
            <a:ext cx="25705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4577652" y="2237081"/>
            <a:ext cx="238016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1293024" y="2970763"/>
            <a:ext cx="2199272" cy="352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3149553" y="3742558"/>
            <a:ext cx="247537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9"/>
            </p:custDataLst>
          </p:nvPr>
        </p:nvSpPr>
        <p:spPr bwMode="white">
          <a:xfrm>
            <a:off x="4187305" y="3761615"/>
            <a:ext cx="24753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0"/>
            </p:custDataLst>
          </p:nvPr>
        </p:nvSpPr>
        <p:spPr bwMode="white">
          <a:xfrm>
            <a:off x="9423669" y="3761615"/>
            <a:ext cx="238016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1"/>
            </p:custDataLst>
          </p:nvPr>
        </p:nvSpPr>
        <p:spPr bwMode="white">
          <a:xfrm>
            <a:off x="10451900" y="3752086"/>
            <a:ext cx="257057" cy="285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3120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82609" y="2783466"/>
            <a:ext cx="639174" cy="23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85357" y="2783466"/>
            <a:ext cx="511339" cy="23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02882" y="2783466"/>
            <a:ext cx="613606" cy="23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31196" y="2783466"/>
            <a:ext cx="639174" cy="23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9518" y="4609600"/>
            <a:ext cx="1286871" cy="30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83159" y="4148800"/>
            <a:ext cx="366460" cy="1228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351198" y="4456000"/>
            <a:ext cx="1124947" cy="61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41437" y="4148800"/>
            <a:ext cx="664741" cy="1075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37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58016" y="1170181"/>
            <a:ext cx="1152000" cy="352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85785" y="1179713"/>
            <a:ext cx="409388" cy="32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80396" y="1208307"/>
            <a:ext cx="161852" cy="257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67603" y="1799263"/>
            <a:ext cx="771173" cy="343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24066" y="1799263"/>
            <a:ext cx="399867" cy="324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18677" y="1827858"/>
            <a:ext cx="161851" cy="257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967669" y="2418814"/>
            <a:ext cx="742611" cy="333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967008" y="2418814"/>
            <a:ext cx="390347" cy="333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66413" y="2447408"/>
            <a:ext cx="247537" cy="266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795636" y="3038364"/>
            <a:ext cx="2189751" cy="352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616727" y="4468096"/>
            <a:ext cx="247537" cy="276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920727" y="4468096"/>
            <a:ext cx="247537" cy="276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414479" y="4468096"/>
            <a:ext cx="247536" cy="276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528066" y="4477628"/>
            <a:ext cx="257057" cy="266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330776" y="5383125"/>
            <a:ext cx="247537" cy="266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463404" y="5364061"/>
            <a:ext cx="247537" cy="276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852760" y="5373593"/>
            <a:ext cx="247537" cy="276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985388" y="5364061"/>
            <a:ext cx="247537" cy="276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