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4" r:id="rId5"/>
    <p:sldId id="261" r:id="rId6"/>
    <p:sldId id="260" r:id="rId7"/>
    <p:sldId id="258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29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image" Target="../media/image4.png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9" Type="http://schemas.openxmlformats.org/officeDocument/2006/relationships/slideLayout" Target="../slideLayouts/slideLayout2.xml"/><Relationship Id="rId18" Type="http://schemas.openxmlformats.org/officeDocument/2006/relationships/tags" Target="../tags/tag27.xml"/><Relationship Id="rId17" Type="http://schemas.openxmlformats.org/officeDocument/2006/relationships/tags" Target="../tags/tag26.xml"/><Relationship Id="rId16" Type="http://schemas.openxmlformats.org/officeDocument/2006/relationships/tags" Target="../tags/tag25.xml"/><Relationship Id="rId15" Type="http://schemas.openxmlformats.org/officeDocument/2006/relationships/tags" Target="../tags/tag24.xml"/><Relationship Id="rId14" Type="http://schemas.openxmlformats.org/officeDocument/2006/relationships/tags" Target="../tags/tag23.xml"/><Relationship Id="rId13" Type="http://schemas.openxmlformats.org/officeDocument/2006/relationships/tags" Target="../tags/tag22.xml"/><Relationship Id="rId12" Type="http://schemas.openxmlformats.org/officeDocument/2006/relationships/tags" Target="../tags/tag21.xml"/><Relationship Id="rId11" Type="http://schemas.openxmlformats.org/officeDocument/2006/relationships/tags" Target="../tags/tag20.xml"/><Relationship Id="rId10" Type="http://schemas.openxmlformats.org/officeDocument/2006/relationships/tags" Target="../tags/tag19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tags" Target="../tags/tag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838325" y="2209800"/>
            <a:ext cx="8515350" cy="10858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757295" y="3486150"/>
            <a:ext cx="4676775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00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3"/>
            </p:custDataLst>
          </p:nvPr>
        </p:nvSpPr>
        <p:spPr bwMode="white">
          <a:xfrm>
            <a:off x="677545" y="1670050"/>
            <a:ext cx="3445510" cy="1659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2997223" y="1180556"/>
            <a:ext cx="418909" cy="2671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5"/>
            </p:custDataLst>
          </p:nvPr>
        </p:nvSpPr>
        <p:spPr bwMode="white">
          <a:xfrm>
            <a:off x="4295140" y="1670685"/>
            <a:ext cx="3585210" cy="1757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6"/>
            </p:custDataLst>
          </p:nvPr>
        </p:nvSpPr>
        <p:spPr bwMode="white">
          <a:xfrm>
            <a:off x="6634115" y="1180556"/>
            <a:ext cx="409388" cy="2671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7"/>
            </p:custDataLst>
          </p:nvPr>
        </p:nvSpPr>
        <p:spPr bwMode="white">
          <a:xfrm>
            <a:off x="7797165" y="1670050"/>
            <a:ext cx="3725545" cy="1659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8"/>
            </p:custDataLst>
          </p:nvPr>
        </p:nvSpPr>
        <p:spPr bwMode="white">
          <a:xfrm>
            <a:off x="10451900" y="1180556"/>
            <a:ext cx="418909" cy="2671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8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961144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790662" y="3172468"/>
            <a:ext cx="611637" cy="2383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4252236" y="2632220"/>
            <a:ext cx="619580" cy="2462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>
            <p:custDataLst>
              <p:tags r:id="rId3"/>
            </p:custDataLst>
          </p:nvPr>
        </p:nvSpPr>
        <p:spPr bwMode="white">
          <a:xfrm>
            <a:off x="7167442" y="2099917"/>
            <a:ext cx="635467" cy="2462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>
            <p:custDataLst>
              <p:tags r:id="rId4"/>
            </p:custDataLst>
          </p:nvPr>
        </p:nvSpPr>
        <p:spPr bwMode="white">
          <a:xfrm>
            <a:off x="995467" y="5659200"/>
            <a:ext cx="190640" cy="198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>
            <p:custDataLst>
              <p:tags r:id="rId5"/>
            </p:custDataLst>
          </p:nvPr>
        </p:nvSpPr>
        <p:spPr bwMode="white">
          <a:xfrm>
            <a:off x="1408520" y="5683034"/>
            <a:ext cx="182696" cy="1430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>
            <p:custDataLst>
              <p:tags r:id="rId6"/>
            </p:custDataLst>
          </p:nvPr>
        </p:nvSpPr>
        <p:spPr bwMode="white">
          <a:xfrm>
            <a:off x="1813631" y="5651255"/>
            <a:ext cx="174753" cy="2065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>
            <p:custDataLst>
              <p:tags r:id="rId7"/>
            </p:custDataLst>
          </p:nvPr>
        </p:nvSpPr>
        <p:spPr bwMode="white">
          <a:xfrm>
            <a:off x="2409381" y="5659200"/>
            <a:ext cx="309790" cy="198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>
            <p:custDataLst>
              <p:tags r:id="rId8"/>
            </p:custDataLst>
          </p:nvPr>
        </p:nvSpPr>
        <p:spPr bwMode="white">
          <a:xfrm>
            <a:off x="3028962" y="5619475"/>
            <a:ext cx="293903" cy="2462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>
            <p:custDataLst>
              <p:tags r:id="rId9"/>
            </p:custDataLst>
          </p:nvPr>
        </p:nvSpPr>
        <p:spPr bwMode="white">
          <a:xfrm>
            <a:off x="3910673" y="5659200"/>
            <a:ext cx="198583" cy="198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9" name="矩形 28"/>
          <p:cNvSpPr/>
          <p:nvPr>
            <p:custDataLst>
              <p:tags r:id="rId10"/>
            </p:custDataLst>
          </p:nvPr>
        </p:nvSpPr>
        <p:spPr bwMode="white">
          <a:xfrm>
            <a:off x="4331670" y="5683034"/>
            <a:ext cx="190640" cy="1430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0" name="矩形 29"/>
          <p:cNvSpPr/>
          <p:nvPr>
            <p:custDataLst>
              <p:tags r:id="rId11"/>
            </p:custDataLst>
          </p:nvPr>
        </p:nvSpPr>
        <p:spPr bwMode="white">
          <a:xfrm>
            <a:off x="4736780" y="5659200"/>
            <a:ext cx="182696" cy="198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1" name="矩形 30"/>
          <p:cNvSpPr/>
          <p:nvPr>
            <p:custDataLst>
              <p:tags r:id="rId12"/>
            </p:custDataLst>
          </p:nvPr>
        </p:nvSpPr>
        <p:spPr bwMode="white">
          <a:xfrm>
            <a:off x="5332531" y="5643310"/>
            <a:ext cx="325676" cy="2065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2" name="矩形 31"/>
          <p:cNvSpPr/>
          <p:nvPr>
            <p:custDataLst>
              <p:tags r:id="rId13"/>
            </p:custDataLst>
          </p:nvPr>
        </p:nvSpPr>
        <p:spPr bwMode="white">
          <a:xfrm>
            <a:off x="5944168" y="5619475"/>
            <a:ext cx="309790" cy="2462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3" name="矩形 32"/>
          <p:cNvSpPr/>
          <p:nvPr>
            <p:custDataLst>
              <p:tags r:id="rId14"/>
            </p:custDataLst>
          </p:nvPr>
        </p:nvSpPr>
        <p:spPr bwMode="white">
          <a:xfrm>
            <a:off x="6849709" y="5643310"/>
            <a:ext cx="190640" cy="2065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4" name="矩形 33"/>
          <p:cNvSpPr/>
          <p:nvPr>
            <p:custDataLst>
              <p:tags r:id="rId15"/>
            </p:custDataLst>
          </p:nvPr>
        </p:nvSpPr>
        <p:spPr bwMode="white">
          <a:xfrm>
            <a:off x="7262763" y="5683034"/>
            <a:ext cx="190640" cy="1430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5" name="矩形 34"/>
          <p:cNvSpPr/>
          <p:nvPr>
            <p:custDataLst>
              <p:tags r:id="rId16"/>
            </p:custDataLst>
          </p:nvPr>
        </p:nvSpPr>
        <p:spPr bwMode="white">
          <a:xfrm>
            <a:off x="7659930" y="5643310"/>
            <a:ext cx="190640" cy="2065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6" name="矩形 35"/>
          <p:cNvSpPr/>
          <p:nvPr>
            <p:custDataLst>
              <p:tags r:id="rId17"/>
            </p:custDataLst>
          </p:nvPr>
        </p:nvSpPr>
        <p:spPr bwMode="white">
          <a:xfrm>
            <a:off x="8279510" y="5643310"/>
            <a:ext cx="309791" cy="2065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7" name="矩形 36"/>
          <p:cNvSpPr/>
          <p:nvPr>
            <p:custDataLst>
              <p:tags r:id="rId18"/>
            </p:custDataLst>
          </p:nvPr>
        </p:nvSpPr>
        <p:spPr bwMode="white">
          <a:xfrm>
            <a:off x="8883204" y="5627420"/>
            <a:ext cx="293903" cy="2383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5" grpId="0" bldLvl="0" animBg="1"/>
      <p:bldP spid="36" grpId="0" bldLvl="0" animBg="1"/>
      <p:bldP spid="3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080965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208691" y="3570931"/>
            <a:ext cx="9576815" cy="876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217625" y="5225590"/>
            <a:ext cx="2590742" cy="8675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COMMONDATA" val="eyJoZGlkIjoiYTNjM2EwNWJlZTJhNGZjOTUwNGJmNTFmZWFlMWExNzk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4</cp:revision>
  <dcterms:created xsi:type="dcterms:W3CDTF">2023-07-20T00:26:00Z</dcterms:created>
  <dcterms:modified xsi:type="dcterms:W3CDTF">2023-07-22T11:19:25Z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