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8325" y="2209800"/>
            <a:ext cx="85153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18970" y="3514725"/>
            <a:ext cx="835342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83305" y="2275642"/>
            <a:ext cx="761652" cy="333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29983" y="2266112"/>
            <a:ext cx="752132" cy="352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91239" y="2266112"/>
            <a:ext cx="752131" cy="343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32925" y="2266112"/>
            <a:ext cx="752132" cy="352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40561" y="2866537"/>
            <a:ext cx="399867" cy="333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29983" y="2857006"/>
            <a:ext cx="1113917" cy="352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95768" y="2857006"/>
            <a:ext cx="1113917" cy="352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28396" y="2866537"/>
            <a:ext cx="752132" cy="333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0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45157" y="1513697"/>
            <a:ext cx="599801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07338" y="1942759"/>
            <a:ext cx="1361454" cy="247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16859" y="2429028"/>
            <a:ext cx="1351933" cy="247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624925" y="1513697"/>
            <a:ext cx="847338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3"/>
            </p:custDataLst>
          </p:nvPr>
        </p:nvSpPr>
        <p:spPr bwMode="white">
          <a:xfrm>
            <a:off x="4910876" y="1942759"/>
            <a:ext cx="1351933" cy="247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4"/>
            </p:custDataLst>
          </p:nvPr>
        </p:nvSpPr>
        <p:spPr bwMode="white">
          <a:xfrm>
            <a:off x="4901355" y="2429028"/>
            <a:ext cx="1361454" cy="247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5"/>
            </p:custDataLst>
          </p:nvPr>
        </p:nvSpPr>
        <p:spPr bwMode="white">
          <a:xfrm>
            <a:off x="8861950" y="1532767"/>
            <a:ext cx="580760" cy="257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6"/>
            </p:custDataLst>
          </p:nvPr>
        </p:nvSpPr>
        <p:spPr bwMode="white">
          <a:xfrm>
            <a:off x="8662016" y="1942759"/>
            <a:ext cx="1351933" cy="247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7"/>
            </p:custDataLst>
          </p:nvPr>
        </p:nvSpPr>
        <p:spPr bwMode="white">
          <a:xfrm>
            <a:off x="8662016" y="2429028"/>
            <a:ext cx="1351933" cy="247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8"/>
            </p:custDataLst>
          </p:nvPr>
        </p:nvSpPr>
        <p:spPr bwMode="white">
          <a:xfrm>
            <a:off x="997884" y="4088065"/>
            <a:ext cx="1504264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9"/>
            </p:custDataLst>
          </p:nvPr>
        </p:nvSpPr>
        <p:spPr bwMode="white">
          <a:xfrm>
            <a:off x="997884" y="4679216"/>
            <a:ext cx="1504264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0"/>
            </p:custDataLst>
          </p:nvPr>
        </p:nvSpPr>
        <p:spPr bwMode="white">
          <a:xfrm>
            <a:off x="4063537" y="4345502"/>
            <a:ext cx="1485223" cy="352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1"/>
            </p:custDataLst>
          </p:nvPr>
        </p:nvSpPr>
        <p:spPr bwMode="white">
          <a:xfrm>
            <a:off x="6776925" y="4088065"/>
            <a:ext cx="1504264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2"/>
            </p:custDataLst>
          </p:nvPr>
        </p:nvSpPr>
        <p:spPr bwMode="white">
          <a:xfrm>
            <a:off x="6767404" y="4679216"/>
            <a:ext cx="1513785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3"/>
            </p:custDataLst>
          </p:nvPr>
        </p:nvSpPr>
        <p:spPr bwMode="white">
          <a:xfrm>
            <a:off x="9842578" y="4345502"/>
            <a:ext cx="1485224" cy="352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2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6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4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31107" y="2512891"/>
            <a:ext cx="257057" cy="20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77785" y="2512891"/>
            <a:ext cx="247537" cy="190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34049" y="2579573"/>
            <a:ext cx="266578" cy="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80727" y="2512891"/>
            <a:ext cx="247537" cy="190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31107" y="3379763"/>
            <a:ext cx="257057" cy="20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77785" y="3389289"/>
            <a:ext cx="247537" cy="190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43570" y="3389289"/>
            <a:ext cx="247537" cy="190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80727" y="3455972"/>
            <a:ext cx="257057" cy="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97553" y="1798920"/>
            <a:ext cx="4493752" cy="924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97553" y="3552307"/>
            <a:ext cx="3855867" cy="952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