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8325" y="2209800"/>
            <a:ext cx="85153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52650" y="3495675"/>
            <a:ext cx="7886700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00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11867" y="1112447"/>
            <a:ext cx="409388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15669" y="1112447"/>
            <a:ext cx="418909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19471" y="1112447"/>
            <a:ext cx="428429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61355" y="1112447"/>
            <a:ext cx="390346" cy="25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30909" y="1702975"/>
            <a:ext cx="390347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44231" y="1702975"/>
            <a:ext cx="390347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48033" y="1702975"/>
            <a:ext cx="399867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32793" y="1702975"/>
            <a:ext cx="428429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11867" y="2293503"/>
            <a:ext cx="361785" cy="25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844231" y="2293503"/>
            <a:ext cx="342743" cy="25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19471" y="2293503"/>
            <a:ext cx="428429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61355" y="2293503"/>
            <a:ext cx="399867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006743" y="3979365"/>
            <a:ext cx="409388" cy="352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0541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466123" y="1402285"/>
            <a:ext cx="365426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142162" y="1237714"/>
            <a:ext cx="356290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3"/>
            </p:custDataLst>
          </p:nvPr>
        </p:nvSpPr>
        <p:spPr bwMode="white">
          <a:xfrm>
            <a:off x="5549053" y="1256000"/>
            <a:ext cx="210120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4"/>
            </p:custDataLst>
          </p:nvPr>
        </p:nvSpPr>
        <p:spPr bwMode="white">
          <a:xfrm>
            <a:off x="6142871" y="1402285"/>
            <a:ext cx="219255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5"/>
            </p:custDataLst>
          </p:nvPr>
        </p:nvSpPr>
        <p:spPr bwMode="white">
          <a:xfrm>
            <a:off x="6745825" y="1246857"/>
            <a:ext cx="228390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6"/>
            </p:custDataLst>
          </p:nvPr>
        </p:nvSpPr>
        <p:spPr bwMode="white">
          <a:xfrm>
            <a:off x="4160433" y="2316571"/>
            <a:ext cx="374561" cy="23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7"/>
            </p:custDataLst>
          </p:nvPr>
        </p:nvSpPr>
        <p:spPr bwMode="white">
          <a:xfrm>
            <a:off x="4818201" y="2481142"/>
            <a:ext cx="374561" cy="23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8"/>
            </p:custDataLst>
          </p:nvPr>
        </p:nvSpPr>
        <p:spPr bwMode="white">
          <a:xfrm>
            <a:off x="5457697" y="2325714"/>
            <a:ext cx="374561" cy="23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9"/>
            </p:custDataLst>
          </p:nvPr>
        </p:nvSpPr>
        <p:spPr bwMode="white">
          <a:xfrm>
            <a:off x="6042379" y="2481142"/>
            <a:ext cx="383697" cy="23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0"/>
            </p:custDataLst>
          </p:nvPr>
        </p:nvSpPr>
        <p:spPr bwMode="white">
          <a:xfrm>
            <a:off x="7403592" y="2472000"/>
            <a:ext cx="383697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1"/>
            </p:custDataLst>
          </p:nvPr>
        </p:nvSpPr>
        <p:spPr bwMode="white">
          <a:xfrm>
            <a:off x="1045174" y="5608000"/>
            <a:ext cx="246662" cy="25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2"/>
            </p:custDataLst>
          </p:nvPr>
        </p:nvSpPr>
        <p:spPr bwMode="white">
          <a:xfrm>
            <a:off x="1702941" y="5690285"/>
            <a:ext cx="228391" cy="173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13"/>
            </p:custDataLst>
          </p:nvPr>
        </p:nvSpPr>
        <p:spPr bwMode="white">
          <a:xfrm>
            <a:off x="2342437" y="5608000"/>
            <a:ext cx="246662" cy="25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14"/>
            </p:custDataLst>
          </p:nvPr>
        </p:nvSpPr>
        <p:spPr bwMode="white">
          <a:xfrm>
            <a:off x="3283410" y="5608000"/>
            <a:ext cx="401968" cy="265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15"/>
            </p:custDataLst>
          </p:nvPr>
        </p:nvSpPr>
        <p:spPr bwMode="white">
          <a:xfrm>
            <a:off x="4123891" y="5589714"/>
            <a:ext cx="383697" cy="32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16"/>
            </p:custDataLst>
          </p:nvPr>
        </p:nvSpPr>
        <p:spPr bwMode="white">
          <a:xfrm>
            <a:off x="6453484" y="5617142"/>
            <a:ext cx="237527" cy="265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17"/>
            </p:custDataLst>
          </p:nvPr>
        </p:nvSpPr>
        <p:spPr bwMode="white">
          <a:xfrm>
            <a:off x="7120387" y="5690285"/>
            <a:ext cx="237527" cy="173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18"/>
            </p:custDataLst>
          </p:nvPr>
        </p:nvSpPr>
        <p:spPr bwMode="white">
          <a:xfrm>
            <a:off x="7769018" y="5608000"/>
            <a:ext cx="237527" cy="265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19"/>
            </p:custDataLst>
          </p:nvPr>
        </p:nvSpPr>
        <p:spPr bwMode="white">
          <a:xfrm>
            <a:off x="8673449" y="5608000"/>
            <a:ext cx="429375" cy="25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20"/>
            </p:custDataLst>
          </p:nvPr>
        </p:nvSpPr>
        <p:spPr bwMode="white">
          <a:xfrm>
            <a:off x="9532201" y="5589714"/>
            <a:ext cx="392833" cy="32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4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1790775"/>
            <a:ext cx="3494082" cy="934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73810" y="3526155"/>
            <a:ext cx="4022090" cy="963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