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71470" y="3571875"/>
            <a:ext cx="64484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6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55041" y="3009917"/>
            <a:ext cx="198347" cy="23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26280" y="3073388"/>
            <a:ext cx="198347" cy="15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89586" y="3001983"/>
            <a:ext cx="206280" cy="23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67107" y="3009917"/>
            <a:ext cx="372892" cy="23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28760" y="2986115"/>
            <a:ext cx="333223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59834" y="3009917"/>
            <a:ext cx="198347" cy="23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39008" y="3065454"/>
            <a:ext cx="198347" cy="158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94380" y="3001983"/>
            <a:ext cx="214214" cy="222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79834" y="3009917"/>
            <a:ext cx="364959" cy="23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33553" y="2994049"/>
            <a:ext cx="341157" cy="27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675702" y="4699834"/>
            <a:ext cx="190413" cy="20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524628" y="4699834"/>
            <a:ext cx="301487" cy="20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21157" y="4699834"/>
            <a:ext cx="301487" cy="198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596363" y="5731239"/>
            <a:ext cx="325289" cy="20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516694" y="5731239"/>
            <a:ext cx="333223" cy="20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429090" y="5731239"/>
            <a:ext cx="333223" cy="20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048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5548" y="2944935"/>
            <a:ext cx="2557824" cy="864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90536" y="2944935"/>
            <a:ext cx="3687254" cy="85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5548" y="5189090"/>
            <a:ext cx="3853346" cy="30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90536" y="5189090"/>
            <a:ext cx="3836737" cy="881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3239" y="2237165"/>
            <a:ext cx="257057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39239" y="2237165"/>
            <a:ext cx="238016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04760" y="2237165"/>
            <a:ext cx="228495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