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38325" y="2209800"/>
            <a:ext cx="85153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38145" y="3552825"/>
            <a:ext cx="6315075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76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11603" y="2121880"/>
            <a:ext cx="371305" cy="238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282512" y="2121880"/>
            <a:ext cx="390347" cy="238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29586" y="2121880"/>
            <a:ext cx="209454" cy="238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52995" y="2122170"/>
            <a:ext cx="370205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33322" y="2121880"/>
            <a:ext cx="228496" cy="238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614025" y="2122170"/>
            <a:ext cx="369570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702082" y="3150437"/>
            <a:ext cx="371305" cy="238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320595" y="3150437"/>
            <a:ext cx="238016" cy="238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920066" y="3150437"/>
            <a:ext cx="209454" cy="238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462413" y="3150437"/>
            <a:ext cx="371305" cy="238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023801" y="3150437"/>
            <a:ext cx="390347" cy="238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623272" y="3150437"/>
            <a:ext cx="361785" cy="238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883305" y="4578988"/>
            <a:ext cx="257057" cy="209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015933" y="4578988"/>
            <a:ext cx="257057" cy="209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053024" y="4578988"/>
            <a:ext cx="257057" cy="209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099636" y="4578988"/>
            <a:ext cx="257057" cy="209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883305" y="5369454"/>
            <a:ext cx="257057" cy="199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3895725" y="5304155"/>
            <a:ext cx="424180" cy="266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7052945" y="5369560"/>
            <a:ext cx="326390" cy="200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10039985" y="5369560"/>
            <a:ext cx="387350" cy="200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animBg="1"/>
      <p:bldP spid="9" grpId="0" bldLvl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bldLvl="0" animBg="1"/>
      <p:bldP spid="23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99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21520" y="3893157"/>
            <a:ext cx="238016" cy="276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197487" y="3978867"/>
            <a:ext cx="247537" cy="190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73454" y="3893157"/>
            <a:ext cx="247537" cy="285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854082" y="3893157"/>
            <a:ext cx="399867" cy="276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20462" y="3883634"/>
            <a:ext cx="409388" cy="342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283504" y="4531221"/>
            <a:ext cx="3027570" cy="352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233917" y="3912204"/>
            <a:ext cx="238016" cy="276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3"/>
            </p:custDataLst>
          </p:nvPr>
        </p:nvSpPr>
        <p:spPr bwMode="white">
          <a:xfrm>
            <a:off x="7909884" y="3969344"/>
            <a:ext cx="257057" cy="209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4"/>
            </p:custDataLst>
          </p:nvPr>
        </p:nvSpPr>
        <p:spPr bwMode="white">
          <a:xfrm>
            <a:off x="8595371" y="3893157"/>
            <a:ext cx="238015" cy="276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5"/>
            </p:custDataLst>
          </p:nvPr>
        </p:nvSpPr>
        <p:spPr bwMode="white">
          <a:xfrm>
            <a:off x="9623603" y="3912204"/>
            <a:ext cx="238016" cy="276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6"/>
            </p:custDataLst>
          </p:nvPr>
        </p:nvSpPr>
        <p:spPr bwMode="white">
          <a:xfrm>
            <a:off x="10442380" y="3902681"/>
            <a:ext cx="390346" cy="323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7"/>
            </p:custDataLst>
          </p:nvPr>
        </p:nvSpPr>
        <p:spPr bwMode="white">
          <a:xfrm>
            <a:off x="7005421" y="4531221"/>
            <a:ext cx="2837157" cy="352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2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3978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64285" y="2176145"/>
            <a:ext cx="4351655" cy="992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190625" y="3636010"/>
            <a:ext cx="4351655" cy="992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1190625" y="5095875"/>
            <a:ext cx="4662170" cy="992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2023-07-22T11:11:38Z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