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1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5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95270" y="2271395"/>
            <a:ext cx="6600825" cy="1038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38020" y="3514725"/>
            <a:ext cx="8315325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89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02479" y="4596814"/>
            <a:ext cx="390347" cy="314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215867" y="4596814"/>
            <a:ext cx="390347" cy="314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23603" y="4596814"/>
            <a:ext cx="390347" cy="314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7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97619" y="2361496"/>
            <a:ext cx="8482909" cy="1010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97568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512432" y="3473949"/>
            <a:ext cx="346729" cy="274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75095" y="3490084"/>
            <a:ext cx="137079" cy="217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12432" y="4038655"/>
            <a:ext cx="346729" cy="282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75095" y="4070924"/>
            <a:ext cx="137079" cy="217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512432" y="4627563"/>
            <a:ext cx="346729" cy="274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375095" y="4651764"/>
            <a:ext cx="137079" cy="217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512560" y="5183505"/>
            <a:ext cx="346710" cy="315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350904" y="5232605"/>
            <a:ext cx="201586" cy="225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520495" y="5789243"/>
            <a:ext cx="330602" cy="282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358968" y="5821512"/>
            <a:ext cx="193523" cy="217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2023-07-22T11:06:03Z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