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9" r:id="rId5"/>
    <p:sldId id="261" r:id="rId6"/>
    <p:sldId id="260" r:id="rId7"/>
    <p:sldId id="258" r:id="rId8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4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5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3.png"/><Relationship Id="rId3" Type="http://schemas.openxmlformats.org/officeDocument/2006/relationships/tags" Target="../tags/tag3.xml"/><Relationship Id="rId2" Type="http://schemas.openxmlformats.org/officeDocument/2006/relationships/image" Target="../media/image2.png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-635"/>
            <a:ext cx="12191365" cy="685863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795270" y="2271395"/>
            <a:ext cx="6600825" cy="103822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2009775" y="3533775"/>
            <a:ext cx="8172450" cy="9906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0527415" cy="57600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矩形 3"/>
          <p:cNvSpPr/>
          <p:nvPr/>
        </p:nvSpPr>
        <p:spPr bwMode="white">
          <a:xfrm>
            <a:off x="1212633" y="5658851"/>
            <a:ext cx="321912" cy="27842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5" name="矩形 4"/>
          <p:cNvSpPr/>
          <p:nvPr/>
        </p:nvSpPr>
        <p:spPr bwMode="white">
          <a:xfrm>
            <a:off x="3004904" y="5658851"/>
            <a:ext cx="321912" cy="28712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/>
          <p:cNvSpPr/>
          <p:nvPr/>
        </p:nvSpPr>
        <p:spPr bwMode="white">
          <a:xfrm>
            <a:off x="4831976" y="5658851"/>
            <a:ext cx="330613" cy="27842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6354536" y="5658851"/>
            <a:ext cx="348013" cy="28712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/>
        </p:nvSpPr>
        <p:spPr bwMode="white">
          <a:xfrm>
            <a:off x="7894497" y="5667552"/>
            <a:ext cx="339314" cy="26972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407314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矩形 3"/>
          <p:cNvSpPr/>
          <p:nvPr/>
        </p:nvSpPr>
        <p:spPr bwMode="white">
          <a:xfrm>
            <a:off x="1340628" y="2162866"/>
            <a:ext cx="9244562" cy="76311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4138971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矩形 3"/>
          <p:cNvSpPr/>
          <p:nvPr/>
        </p:nvSpPr>
        <p:spPr bwMode="white">
          <a:xfrm>
            <a:off x="4396760" y="4155646"/>
            <a:ext cx="247537" cy="25749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35" y="0"/>
            <a:ext cx="12190730" cy="685800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COMMONDATA" val="eyJoZGlkIjoiYTNjM2EwNWJlZTJhNGZjOTUwNGJmNTFmZWFlMWExNzk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Arial</vt:lpstr>
      <vt:lpstr>宋体</vt:lpstr>
      <vt:lpstr>Wingdings</vt:lpstr>
      <vt:lpstr>微软雅黑</vt:lpstr>
      <vt:lpstr>Arial Unicode MS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优雅如花卉</cp:lastModifiedBy>
  <cp:revision>4</cp:revision>
  <dcterms:created xsi:type="dcterms:W3CDTF">2023-07-20T00:26:00Z</dcterms:created>
  <dcterms:modified xsi:type="dcterms:W3CDTF">2023-07-22T11:02:40Z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6F2A089325D34E74B0B98DC779C24F40_12</vt:lpwstr>
  </property>
  <property fmtid="{D5CDD505-2E9C-101B-9397-08002B2CF9AE}" pid="3" name="KSOProductBuildVer">
    <vt:lpwstr>2052-11.1.0.14309</vt:lpwstr>
  </property>
</Properties>
</file>