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6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28545" y="2124075"/>
            <a:ext cx="7534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23745" y="3519170"/>
            <a:ext cx="814387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586181" y="2589105"/>
            <a:ext cx="238016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61950" y="2589105"/>
            <a:ext cx="228495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37719" y="2589105"/>
            <a:ext cx="228496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00760" y="3274983"/>
            <a:ext cx="390347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86181" y="3960862"/>
            <a:ext cx="238016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52429" y="3960862"/>
            <a:ext cx="238015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28198" y="3960862"/>
            <a:ext cx="238016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310413" y="4646740"/>
            <a:ext cx="238016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86181" y="4646740"/>
            <a:ext cx="238016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80991" y="4656266"/>
            <a:ext cx="390347" cy="25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3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748033" y="2716175"/>
            <a:ext cx="2770513" cy="352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33785" y="3565161"/>
            <a:ext cx="257057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81057" y="3555622"/>
            <a:ext cx="247537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52165" y="3555622"/>
            <a:ext cx="409388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28066" y="3565161"/>
            <a:ext cx="390347" cy="324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95570" y="4528617"/>
            <a:ext cx="257057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42842" y="4538156"/>
            <a:ext cx="257057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13950" y="4528617"/>
            <a:ext cx="409388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899371" y="4528617"/>
            <a:ext cx="390347" cy="333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0" y="430485"/>
            <a:ext cx="11520000" cy="3447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44007" y="1430529"/>
            <a:ext cx="2218314" cy="352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29759" y="2268661"/>
            <a:ext cx="247537" cy="285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77032" y="2268661"/>
            <a:ext cx="238016" cy="276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48139" y="2268661"/>
            <a:ext cx="409388" cy="276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24040" y="2259137"/>
            <a:ext cx="399867" cy="342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01065" y="3240132"/>
            <a:ext cx="238016" cy="276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38817" y="3240132"/>
            <a:ext cx="247537" cy="276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09925" y="3240132"/>
            <a:ext cx="409389" cy="276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95346" y="3230608"/>
            <a:ext cx="390346" cy="342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8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7348165" y="2344914"/>
            <a:ext cx="247536" cy="27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033652" y="2430800"/>
            <a:ext cx="238016" cy="181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8709619" y="2344914"/>
            <a:ext cx="238015" cy="27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9680727" y="2344914"/>
            <a:ext cx="399867" cy="276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10556628" y="2335371"/>
            <a:ext cx="390346" cy="33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