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4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0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28545" y="2124075"/>
            <a:ext cx="7534275" cy="1181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14625" y="3481070"/>
            <a:ext cx="676275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2155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39661" y="2604637"/>
            <a:ext cx="417108" cy="80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58889" y="2613913"/>
            <a:ext cx="380031" cy="816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20543" y="2623188"/>
            <a:ext cx="278073" cy="806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56349" y="2548985"/>
            <a:ext cx="380031" cy="964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31822" y="4478260"/>
            <a:ext cx="8342164" cy="992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3"/>
            </p:custDataLst>
          </p:nvPr>
        </p:nvSpPr>
        <p:spPr bwMode="white">
          <a:xfrm>
            <a:off x="1921510" y="1781810"/>
            <a:ext cx="8964930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921510" y="2392680"/>
            <a:ext cx="8423910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1921510" y="3003550"/>
            <a:ext cx="6318885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1921510" y="3614420"/>
            <a:ext cx="7099300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3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710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73983" y="2638531"/>
            <a:ext cx="3494082" cy="953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73810" y="4459605"/>
            <a:ext cx="5749290" cy="161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