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6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6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28545" y="2124075"/>
            <a:ext cx="7534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76195" y="3467100"/>
            <a:ext cx="70389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73322" y="4030804"/>
            <a:ext cx="2218314" cy="352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73322" y="4526602"/>
            <a:ext cx="2218314" cy="343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271669" y="4030804"/>
            <a:ext cx="3313190" cy="352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8633454" y="4517067"/>
            <a:ext cx="2218314" cy="352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31239" y="1046786"/>
            <a:ext cx="1761322" cy="724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21057" y="1046786"/>
            <a:ext cx="837818" cy="166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16198" y="3231150"/>
            <a:ext cx="447471" cy="27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014942" y="1037248"/>
            <a:ext cx="990148" cy="534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9061884" y="1027709"/>
            <a:ext cx="599801" cy="925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9357024" y="3221612"/>
            <a:ext cx="409388" cy="27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1789430" y="1884680"/>
            <a:ext cx="2753995" cy="113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7437120" y="1570990"/>
            <a:ext cx="2660015" cy="18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45289" y="3465505"/>
            <a:ext cx="3313190" cy="352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83305" y="4113279"/>
            <a:ext cx="247537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68793" y="4199014"/>
            <a:ext cx="238016" cy="1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35239" y="4113279"/>
            <a:ext cx="257057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72991" y="4122805"/>
            <a:ext cx="247537" cy="285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91768" y="4103753"/>
            <a:ext cx="399867" cy="333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357685" y="3465505"/>
            <a:ext cx="2951404" cy="352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7605223" y="4113279"/>
            <a:ext cx="228496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8281190" y="4199014"/>
            <a:ext cx="247537" cy="19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8957157" y="4113279"/>
            <a:ext cx="247537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9994909" y="4113279"/>
            <a:ext cx="247537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10804165" y="4103753"/>
            <a:ext cx="399867" cy="342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5006082" y="4732475"/>
            <a:ext cx="2551537" cy="352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