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6" r:id="rId5"/>
    <p:sldId id="267" r:id="rId6"/>
    <p:sldId id="268" r:id="rId7"/>
    <p:sldId id="269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5.png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image" Target="../media/image6.png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image" Target="../media/image7.png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3325" y="2071370"/>
            <a:ext cx="4705350" cy="1228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38020" y="3505200"/>
            <a:ext cx="8315325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79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3"/>
            </p:custDataLst>
          </p:nvPr>
        </p:nvSpPr>
        <p:spPr bwMode="white">
          <a:xfrm>
            <a:off x="2559272" y="2438108"/>
            <a:ext cx="7854545" cy="1668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13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3"/>
            </p:custDataLst>
          </p:nvPr>
        </p:nvSpPr>
        <p:spPr bwMode="white">
          <a:xfrm>
            <a:off x="2654479" y="1427904"/>
            <a:ext cx="257057" cy="266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3692231" y="1437438"/>
            <a:ext cx="247537" cy="276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2664000" y="2505342"/>
            <a:ext cx="228495" cy="276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3701752" y="2505342"/>
            <a:ext cx="247537" cy="286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2664000" y="3535107"/>
            <a:ext cx="228495" cy="276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8"/>
            </p:custDataLst>
          </p:nvPr>
        </p:nvSpPr>
        <p:spPr bwMode="white">
          <a:xfrm>
            <a:off x="3701752" y="3535107"/>
            <a:ext cx="247537" cy="276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81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1226380" y="3974111"/>
            <a:ext cx="238016" cy="26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2492628" y="3974111"/>
            <a:ext cx="238016" cy="26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4377719" y="3974111"/>
            <a:ext cx="238016" cy="26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5672528" y="3974111"/>
            <a:ext cx="161851" cy="26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8319272" y="3974111"/>
            <a:ext cx="238016" cy="26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8"/>
            </p:custDataLst>
          </p:nvPr>
        </p:nvSpPr>
        <p:spPr bwMode="white">
          <a:xfrm>
            <a:off x="9623603" y="3974111"/>
            <a:ext cx="161852" cy="26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55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6700760" y="2323344"/>
            <a:ext cx="1237685" cy="304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7024462" y="4077011"/>
            <a:ext cx="590280" cy="304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5"/>
            </p:custDataLst>
          </p:nvPr>
        </p:nvSpPr>
        <p:spPr bwMode="white">
          <a:xfrm>
            <a:off x="8471603" y="2323344"/>
            <a:ext cx="1218644" cy="304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8776264" y="4077011"/>
            <a:ext cx="599801" cy="304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10204363" y="2323344"/>
            <a:ext cx="1247206" cy="304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10213884" y="4077011"/>
            <a:ext cx="1237685" cy="304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 bldLvl="0" animBg="1"/>
      <p:bldP spid="5" grpId="0" bldLvl="0" animBg="1"/>
      <p:bldP spid="9" grpId="0" bldLvl="0" animBg="1"/>
      <p:bldP spid="10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COMMONDATA" val="eyJoZGlkIjoiYTNjM2EwNWJlZTJhNGZjOTUwNGJmNTFmZWFlMWExNz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2023-07-22T10:52:05Z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