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3325" y="2071370"/>
            <a:ext cx="4705350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95600" y="3571875"/>
            <a:ext cx="64008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26650"/>
            <a:ext cx="11520000" cy="456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504" y="3096428"/>
            <a:ext cx="5807603" cy="1582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0" y="4597990"/>
            <a:ext cx="11520000" cy="190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308490" y="5390785"/>
            <a:ext cx="2399206" cy="955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2825"/>
            <a:ext cx="11520000" cy="443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843900" y="961250"/>
            <a:ext cx="2399206" cy="963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43900" y="3441147"/>
            <a:ext cx="3132297" cy="963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0" y="4403680"/>
            <a:ext cx="11520000" cy="1839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169035" y="5624830"/>
            <a:ext cx="5355590" cy="873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35570" y="2875892"/>
            <a:ext cx="418909" cy="257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34314" y="2875892"/>
            <a:ext cx="418909" cy="257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04495" y="2875892"/>
            <a:ext cx="428429" cy="257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2023-07-22T10:50:42Z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