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6" r:id="rId5"/>
    <p:sldId id="267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image" Target="../media/image5.png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3325" y="2071370"/>
            <a:ext cx="4705350" cy="1228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09925" y="3467100"/>
            <a:ext cx="577215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73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1043940" y="2994025"/>
            <a:ext cx="742315" cy="359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5724525" y="2994025"/>
            <a:ext cx="742315" cy="359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56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4263471" y="1246445"/>
            <a:ext cx="371305" cy="257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11004099" y="1246445"/>
            <a:ext cx="228495" cy="257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5"/>
            </p:custDataLst>
          </p:nvPr>
        </p:nvSpPr>
        <p:spPr bwMode="white">
          <a:xfrm>
            <a:off x="4282512" y="2924019"/>
            <a:ext cx="247537" cy="266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6"/>
            </p:custDataLst>
          </p:nvPr>
        </p:nvSpPr>
        <p:spPr bwMode="white">
          <a:xfrm>
            <a:off x="10975537" y="2924019"/>
            <a:ext cx="228495" cy="266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7"/>
            </p:custDataLst>
          </p:nvPr>
        </p:nvSpPr>
        <p:spPr bwMode="white">
          <a:xfrm>
            <a:off x="1683371" y="4649252"/>
            <a:ext cx="247537" cy="257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8"/>
            </p:custDataLst>
          </p:nvPr>
        </p:nvSpPr>
        <p:spPr bwMode="white">
          <a:xfrm>
            <a:off x="4910876" y="4649252"/>
            <a:ext cx="228495" cy="257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9"/>
            </p:custDataLst>
          </p:nvPr>
        </p:nvSpPr>
        <p:spPr bwMode="white">
          <a:xfrm>
            <a:off x="5186975" y="5306938"/>
            <a:ext cx="2189751" cy="352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0" grpId="0" bldLvl="0" animBg="1"/>
      <p:bldP spid="15" grpId="0" bldLvl="0" animBg="1"/>
      <p:bldP spid="16" grpId="0" bldLvl="0" animBg="1"/>
      <p:bldP spid="19" grpId="0" bldLvl="0" animBg="1"/>
      <p:bldP spid="20" grpId="0" bldLvl="0" animBg="1"/>
      <p:bldP spid="2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52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729983" y="1209175"/>
            <a:ext cx="5864727" cy="1440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95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83335" y="2400300"/>
            <a:ext cx="6588760" cy="343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273810" y="4030980"/>
            <a:ext cx="7186295" cy="104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2023-07-22T10:48:25Z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