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3325" y="2071370"/>
            <a:ext cx="4705350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09925" y="3481070"/>
            <a:ext cx="577215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19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58347" y="2112513"/>
            <a:ext cx="228495" cy="257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816661" y="2979246"/>
            <a:ext cx="238016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91702" y="3865027"/>
            <a:ext cx="228495" cy="257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42380" y="3865027"/>
            <a:ext cx="228495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68000" y="4741284"/>
            <a:ext cx="390347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88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16661" y="2647228"/>
            <a:ext cx="161851" cy="25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63867" y="2637698"/>
            <a:ext cx="238016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96429" y="2647228"/>
            <a:ext cx="228495" cy="25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72198" y="2647228"/>
            <a:ext cx="238016" cy="25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52429" y="2637698"/>
            <a:ext cx="238015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56760" y="2647228"/>
            <a:ext cx="161851" cy="25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42909" y="3381047"/>
            <a:ext cx="371305" cy="25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47636" y="4257818"/>
            <a:ext cx="399867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75735" y="4257818"/>
            <a:ext cx="238016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89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15074" y="2178497"/>
            <a:ext cx="238015" cy="266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64330" y="2949693"/>
            <a:ext cx="238016" cy="266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15272" y="3559033"/>
            <a:ext cx="228495" cy="25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58611" y="4130288"/>
            <a:ext cx="752132" cy="342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96165" y="4139809"/>
            <a:ext cx="752132" cy="333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45289" y="4730107"/>
            <a:ext cx="761652" cy="342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2023-07-22T10:46:57Z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