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14420" y="1828800"/>
            <a:ext cx="496252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1420" y="3486150"/>
            <a:ext cx="724852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80"/>
            <a:ext cx="11520000" cy="376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16132" y="2039489"/>
            <a:ext cx="42842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44165" y="2039489"/>
            <a:ext cx="409388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53157" y="2039489"/>
            <a:ext cx="371305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71669" y="2039489"/>
            <a:ext cx="42842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90181" y="2039489"/>
            <a:ext cx="41890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44694" y="3106912"/>
            <a:ext cx="399867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34644" y="3097381"/>
            <a:ext cx="42842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53157" y="3097381"/>
            <a:ext cx="42842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71669" y="3097381"/>
            <a:ext cx="41890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90181" y="3097381"/>
            <a:ext cx="428429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59460"/>
            <a:ext cx="11520000" cy="299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683260" y="5126355"/>
            <a:ext cx="3515995" cy="16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2997223" y="4573932"/>
            <a:ext cx="371305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4431030" y="5126355"/>
            <a:ext cx="3514725" cy="161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6843570" y="4573932"/>
            <a:ext cx="39034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8399145" y="5126355"/>
            <a:ext cx="3345180" cy="152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10632793" y="4573932"/>
            <a:ext cx="371305" cy="25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7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6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10876" y="3007709"/>
            <a:ext cx="761652" cy="342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28661" y="3702970"/>
            <a:ext cx="409388" cy="342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6750" y="2176780"/>
            <a:ext cx="4045585" cy="157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