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4420" y="1828800"/>
            <a:ext cx="496252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0945" y="3538220"/>
            <a:ext cx="722947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7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773430" y="2555240"/>
            <a:ext cx="3346450" cy="1490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997223" y="1989008"/>
            <a:ext cx="371305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575175" y="2494280"/>
            <a:ext cx="3354070" cy="155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815008" y="1989008"/>
            <a:ext cx="418909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384540" y="2426335"/>
            <a:ext cx="3434080" cy="161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0632793" y="1989008"/>
            <a:ext cx="418909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4996561" y="4303915"/>
            <a:ext cx="418909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0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38975" y="2524098"/>
            <a:ext cx="3303669" cy="343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38975" y="3143774"/>
            <a:ext cx="3303669" cy="352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29454" y="3801584"/>
            <a:ext cx="418909" cy="25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86115" y="3801584"/>
            <a:ext cx="418909" cy="25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34776" y="4440327"/>
            <a:ext cx="418909" cy="26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85652" y="4440327"/>
            <a:ext cx="409388" cy="26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40495" y="5021869"/>
            <a:ext cx="752132" cy="343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73652" y="3428840"/>
            <a:ext cx="352264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30181" y="3695696"/>
            <a:ext cx="390347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6110479" y="3419309"/>
            <a:ext cx="390347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8271669" y="3705226"/>
            <a:ext cx="390346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947305" y="3438371"/>
            <a:ext cx="380827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7138710" y="2752170"/>
            <a:ext cx="1723239" cy="314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