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7" r:id="rId6"/>
    <p:sldId id="268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" Type="http://schemas.openxmlformats.org/officeDocument/2006/relationships/image" Target="../media/image6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4420" y="1828800"/>
            <a:ext cx="496252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9750" y="3481070"/>
            <a:ext cx="857250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67690" y="2864485"/>
            <a:ext cx="3676015" cy="1771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997223" y="2335204"/>
            <a:ext cx="418909" cy="26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364990" y="2762885"/>
            <a:ext cx="3444875" cy="187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6634115" y="2335204"/>
            <a:ext cx="418910" cy="26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7931150" y="2762885"/>
            <a:ext cx="3496310" cy="187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271008" y="2335204"/>
            <a:ext cx="371305" cy="26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07695" y="2837815"/>
            <a:ext cx="3455035" cy="183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997223" y="2390060"/>
            <a:ext cx="418909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374515" y="2837180"/>
            <a:ext cx="3426460" cy="184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6634115" y="2390060"/>
            <a:ext cx="428429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7926705" y="2937510"/>
            <a:ext cx="3506470" cy="18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271008" y="2390060"/>
            <a:ext cx="418909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300"/>
            <a:ext cx="11520000" cy="362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3875995"/>
            <a:ext cx="11520000" cy="285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319924" y="4582661"/>
            <a:ext cx="4579438" cy="94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6775263" y="5766805"/>
            <a:ext cx="3855867" cy="935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