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8" r:id="rId4"/>
    <p:sldId id="277" r:id="rId5"/>
    <p:sldId id="276" r:id="rId6"/>
    <p:sldId id="274" r:id="rId7"/>
    <p:sldId id="273" r:id="rId8"/>
    <p:sldId id="271" r:id="rId9"/>
    <p:sldId id="269" r:id="rId10"/>
    <p:sldId id="268" r:id="rId11"/>
    <p:sldId id="266" r:id="rId12"/>
    <p:sldId id="265" r:id="rId13"/>
    <p:sldId id="264" r:id="rId14"/>
    <p:sldId id="263" r:id="rId15"/>
    <p:sldId id="262" r:id="rId16"/>
    <p:sldId id="260" r:id="rId17"/>
    <p:sldId id="25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20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45"/>
            <a:ext cx="11520000" cy="3127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96429" y="1926026"/>
            <a:ext cx="1599471" cy="110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5" y="3032080"/>
            <a:ext cx="11520000" cy="393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3724859" y="6302477"/>
            <a:ext cx="361785" cy="305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5086313" y="6254803"/>
            <a:ext cx="466512" cy="390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485189" y="6254803"/>
            <a:ext cx="466512" cy="390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0141785" y="6302477"/>
            <a:ext cx="361785" cy="305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7272" y="2696098"/>
            <a:ext cx="2989487" cy="48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91173" y="2696098"/>
            <a:ext cx="1761322" cy="47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4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6528" y="3416884"/>
            <a:ext cx="247537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16198" y="3416884"/>
            <a:ext cx="247537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39702" y="3416884"/>
            <a:ext cx="409388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49884" y="4293001"/>
            <a:ext cx="418909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16198" y="4293001"/>
            <a:ext cx="247537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15867" y="4293001"/>
            <a:ext cx="238016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38446" y="4445369"/>
            <a:ext cx="409388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95360" y="4445635"/>
            <a:ext cx="276225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23735" y="4445369"/>
            <a:ext cx="247536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47239" y="4445369"/>
            <a:ext cx="409388" cy="2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38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4865327"/>
            <a:ext cx="257057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9966" y="4874852"/>
            <a:ext cx="29514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68330" y="4865327"/>
            <a:ext cx="247537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49090" y="4874852"/>
            <a:ext cx="29514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86975" y="4865327"/>
            <a:ext cx="247537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0479" y="4865327"/>
            <a:ext cx="409388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95834" y="4865327"/>
            <a:ext cx="418909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52760" y="4970102"/>
            <a:ext cx="285619" cy="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81123" y="4865327"/>
            <a:ext cx="247536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71404" y="4970102"/>
            <a:ext cx="276098" cy="3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90247" y="4865327"/>
            <a:ext cx="266579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89917" y="4865327"/>
            <a:ext cx="247537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58743" y="2268186"/>
            <a:ext cx="24753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024" y="2373136"/>
            <a:ext cx="276099" cy="4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67867" y="2268186"/>
            <a:ext cx="266578" cy="27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58148" y="2277727"/>
            <a:ext cx="295140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6512" y="2268186"/>
            <a:ext cx="24753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10016" y="2268186"/>
            <a:ext cx="418909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5" y="73615"/>
            <a:ext cx="11520000" cy="253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0" y="2833960"/>
            <a:ext cx="11520000" cy="391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3397438" y="3843906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3987719" y="3843906"/>
            <a:ext cx="295140" cy="2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616082" y="3834378"/>
            <a:ext cx="247537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539586" y="3834378"/>
            <a:ext cx="418909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855090" y="5349298"/>
            <a:ext cx="4884099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6901041" y="5358825"/>
            <a:ext cx="2323041" cy="37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3397438" y="621632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3987719" y="6216327"/>
            <a:ext cx="295140" cy="2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4606561" y="6206799"/>
            <a:ext cx="257057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5539586" y="6206799"/>
            <a:ext cx="418909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0214" y="2494662"/>
            <a:ext cx="418909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16528" y="2494662"/>
            <a:ext cx="25705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8545" y="2494662"/>
            <a:ext cx="24753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48694" y="2494662"/>
            <a:ext cx="24753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0710" y="2494662"/>
            <a:ext cx="25705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90380" y="2494662"/>
            <a:ext cx="24753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27940" r="31889" b="20389"/>
          <a:stretch/>
        </p:blipFill>
        <p:spPr>
          <a:xfrm>
            <a:off x="3985846" y="2677748"/>
            <a:ext cx="4220308" cy="124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3858078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9851" y="3858078"/>
            <a:ext cx="418909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28991" y="3858078"/>
            <a:ext cx="418909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94842" y="3858078"/>
            <a:ext cx="437950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90644" y="588988"/>
            <a:ext cx="418909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91636" y="1218707"/>
            <a:ext cx="409388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62082" y="1218707"/>
            <a:ext cx="437950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1140" y="1857967"/>
            <a:ext cx="247537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0231" y="1857967"/>
            <a:ext cx="409389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3441804"/>
            <a:ext cx="247537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34380" y="3441804"/>
            <a:ext cx="247537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19735" y="3441804"/>
            <a:ext cx="437950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2297" y="3451346"/>
            <a:ext cx="447471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644628" y="4081064"/>
            <a:ext cx="418909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66876" y="4081064"/>
            <a:ext cx="247537" cy="28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0" y="78695"/>
            <a:ext cx="11520000" cy="471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01627" y="307422"/>
            <a:ext cx="409388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81726" y="307422"/>
            <a:ext cx="437950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346" y="2146773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18420" y="2156303"/>
            <a:ext cx="161851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3478" y="2775774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24602" y="3547729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1511" y="3547729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43644" y="4329215"/>
            <a:ext cx="247537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0" y="4724990"/>
            <a:ext cx="11520000" cy="213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8194916" y="4944020"/>
            <a:ext cx="418909" cy="285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82314" y="1494030"/>
            <a:ext cx="428429" cy="37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53421" y="2952069"/>
            <a:ext cx="428429" cy="37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66214" y="502923"/>
            <a:ext cx="428429" cy="37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01223" y="2484800"/>
            <a:ext cx="428429" cy="37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70585"/>
            <a:ext cx="11520000" cy="201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588165" y="4561454"/>
            <a:ext cx="428429" cy="371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8793" y="2106303"/>
            <a:ext cx="409388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2247" y="2106303"/>
            <a:ext cx="409388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2106303"/>
            <a:ext cx="409388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99438" y="2106303"/>
            <a:ext cx="418909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68793" y="2745659"/>
            <a:ext cx="418909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44099" y="2755202"/>
            <a:ext cx="247537" cy="27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05223" y="2745659"/>
            <a:ext cx="428429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61289" y="2755202"/>
            <a:ext cx="247537" cy="27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68727" y="3394559"/>
            <a:ext cx="399867" cy="27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53685" y="3385016"/>
            <a:ext cx="257057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76595" y="3385016"/>
            <a:ext cx="437950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80396" y="3394559"/>
            <a:ext cx="238016" cy="27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5" y="4034110"/>
            <a:ext cx="11520000" cy="227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8482649" y="4970190"/>
            <a:ext cx="409388" cy="28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9539443" y="4970190"/>
            <a:ext cx="247537" cy="28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8549294" y="5839408"/>
            <a:ext cx="247537" cy="27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548964" y="5839408"/>
            <a:ext cx="238016" cy="277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97487" y="1397923"/>
            <a:ext cx="399867" cy="29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1397923"/>
            <a:ext cx="399867" cy="29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97553" y="2245402"/>
            <a:ext cx="409388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72528" y="2245402"/>
            <a:ext cx="409388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47504" y="2245402"/>
            <a:ext cx="409388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153525" y="1397635"/>
            <a:ext cx="36449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