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5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29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5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93090" y="2188139"/>
            <a:ext cx="1209123" cy="380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44297" y="2188139"/>
            <a:ext cx="1199603" cy="371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81256" y="2188139"/>
            <a:ext cx="1580429" cy="380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45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91900" y="4009405"/>
            <a:ext cx="1589950" cy="371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76462" y="4009405"/>
            <a:ext cx="1589950" cy="371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72727" y="4762154"/>
            <a:ext cx="1209123" cy="371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76462" y="4762154"/>
            <a:ext cx="1970776" cy="371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10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92826" y="3599098"/>
            <a:ext cx="1209123" cy="381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720793" y="3599098"/>
            <a:ext cx="828297" cy="381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58148" y="3722946"/>
            <a:ext cx="818776" cy="371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90975" y="3722946"/>
            <a:ext cx="818777" cy="371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14280" y="3722946"/>
            <a:ext cx="818776" cy="371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73652" y="4056382"/>
            <a:ext cx="437950" cy="381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89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30380" y="2819344"/>
            <a:ext cx="1589950" cy="371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24528" y="2819344"/>
            <a:ext cx="1589950" cy="371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01553" y="3543802"/>
            <a:ext cx="1589950" cy="371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95702" y="3543802"/>
            <a:ext cx="1589950" cy="371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01553" y="4277793"/>
            <a:ext cx="1589950" cy="371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95702" y="4277793"/>
            <a:ext cx="1589950" cy="371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77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49685" y="3487847"/>
            <a:ext cx="1209123" cy="381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15330" y="3488055"/>
            <a:ext cx="2021205" cy="381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49685" y="3926509"/>
            <a:ext cx="1209123" cy="371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15330" y="3926205"/>
            <a:ext cx="1161415" cy="372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49685" y="4365171"/>
            <a:ext cx="1209123" cy="371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1"/>
            </p:custDataLst>
          </p:nvPr>
        </p:nvSpPr>
        <p:spPr bwMode="white">
          <a:xfrm>
            <a:off x="5792470" y="3573780"/>
            <a:ext cx="2074545" cy="18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5792470" y="4041140"/>
            <a:ext cx="2021205" cy="18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bldLvl="0" animBg="1"/>
      <p:bldP spid="8" grpId="0" animBg="1"/>
      <p:bldP spid="9" grpId="0" bldLvl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92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76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321945" y="962025"/>
            <a:ext cx="6757670" cy="734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1945" y="1779270"/>
            <a:ext cx="5577840" cy="803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321945" y="335915"/>
            <a:ext cx="9792970" cy="62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7" t="27831" r="30705" b="21085"/>
          <a:stretch/>
        </p:blipFill>
        <p:spPr>
          <a:xfrm>
            <a:off x="3901439" y="2800179"/>
            <a:ext cx="4389121" cy="1257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5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54214" y="2353926"/>
            <a:ext cx="1418578" cy="1001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29719" y="2353926"/>
            <a:ext cx="1418578" cy="1001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43371" y="2353926"/>
            <a:ext cx="1418578" cy="1001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30" y="3791540"/>
            <a:ext cx="11520000" cy="2317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558925" y="4755515"/>
            <a:ext cx="1750695" cy="1272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5309870" y="4599305"/>
            <a:ext cx="1898015" cy="1508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7375525" y="4599305"/>
            <a:ext cx="1868805" cy="142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51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21057" y="1323538"/>
            <a:ext cx="1380495" cy="953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10876" y="1323538"/>
            <a:ext cx="1370975" cy="953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66743" y="1313998"/>
            <a:ext cx="1542347" cy="944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31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76859" y="1389172"/>
            <a:ext cx="1418577" cy="886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59074" y="2675637"/>
            <a:ext cx="1418578" cy="924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06677" y="4009749"/>
            <a:ext cx="1275768" cy="933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16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97735" y="2437130"/>
            <a:ext cx="8244840" cy="1146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2060575" y="3357880"/>
            <a:ext cx="635000" cy="349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3767455" y="3291840"/>
            <a:ext cx="635000" cy="349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8274050" y="3291840"/>
            <a:ext cx="949325" cy="349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9807575" y="3357880"/>
            <a:ext cx="635000" cy="349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07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11910" y="1775460"/>
            <a:ext cx="7369175" cy="7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33945" y="1774825"/>
            <a:ext cx="2256155" cy="690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12000" y="3237646"/>
            <a:ext cx="904462" cy="819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49421" y="3190003"/>
            <a:ext cx="3912991" cy="943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61950" y="3285289"/>
            <a:ext cx="333223" cy="686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3178175" y="1693545"/>
            <a:ext cx="4921885" cy="43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7" grpId="0" animBg="1"/>
      <p:bldP spid="8" grpId="0" animBg="1"/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97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11669" y="1981729"/>
            <a:ext cx="238016" cy="276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20066" y="1981729"/>
            <a:ext cx="247537" cy="276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18743" y="1981729"/>
            <a:ext cx="247536" cy="276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11669" y="2716277"/>
            <a:ext cx="238016" cy="276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20066" y="2706738"/>
            <a:ext cx="247537" cy="286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18743" y="2706738"/>
            <a:ext cx="247536" cy="286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511669" y="3441286"/>
            <a:ext cx="247537" cy="286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920066" y="3441286"/>
            <a:ext cx="247537" cy="286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918743" y="3441286"/>
            <a:ext cx="247536" cy="286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511669" y="4175834"/>
            <a:ext cx="238016" cy="276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110479" y="4175834"/>
            <a:ext cx="247537" cy="276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109157" y="4175834"/>
            <a:ext cx="247537" cy="276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0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501515" y="1337945"/>
            <a:ext cx="3408680" cy="497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01515" y="2079625"/>
            <a:ext cx="4155440" cy="499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82515" y="2822575"/>
            <a:ext cx="3134360" cy="50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1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2023-07-20T00:26:00Z</dcterms:created>
  <dcterms:modified xsi:type="dcterms:W3CDTF">2023-07-25T09:08:20Z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