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8" r:id="rId11"/>
    <p:sldId id="267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2.png"/><Relationship Id="rId5" Type="http://schemas.openxmlformats.org/officeDocument/2006/relationships/tags" Target="../tags/tag14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6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35735" y="2352675"/>
            <a:ext cx="4246245" cy="72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62930" y="2390775"/>
            <a:ext cx="4322445" cy="723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3037205" y="2682875"/>
            <a:ext cx="1480185" cy="451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4679950" y="2867660"/>
            <a:ext cx="257175" cy="318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4474210" y="2940050"/>
            <a:ext cx="462915" cy="173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 flipH="1">
            <a:off x="8161655" y="2904490"/>
            <a:ext cx="213995" cy="281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9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97487" y="1112479"/>
            <a:ext cx="409388" cy="285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01355" y="1122004"/>
            <a:ext cx="409388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14743" y="1122004"/>
            <a:ext cx="418909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28132" y="1112479"/>
            <a:ext cx="409389" cy="285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97487" y="1769707"/>
            <a:ext cx="409388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10942" y="1769707"/>
            <a:ext cx="361785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24330" y="1769707"/>
            <a:ext cx="409388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99636" y="1769707"/>
            <a:ext cx="247537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97553" y="2417411"/>
            <a:ext cx="418909" cy="285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01355" y="2417411"/>
            <a:ext cx="418909" cy="285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424330" y="2426936"/>
            <a:ext cx="409388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489983" y="2417411"/>
            <a:ext cx="247537" cy="285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359338" y="3074639"/>
            <a:ext cx="238016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872793" y="3074639"/>
            <a:ext cx="266578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614743" y="3074639"/>
            <a:ext cx="418909" cy="285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128198" y="3074639"/>
            <a:ext cx="418909" cy="285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56005"/>
            <a:ext cx="11520000" cy="2347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/>
          <p:cNvSpPr/>
          <p:nvPr>
            <p:custDataLst>
              <p:tags r:id="rId2"/>
            </p:custDataLst>
          </p:nvPr>
        </p:nvSpPr>
        <p:spPr bwMode="white">
          <a:xfrm>
            <a:off x="6386578" y="4137339"/>
            <a:ext cx="3494082" cy="381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3"/>
            </p:custDataLst>
          </p:nvPr>
        </p:nvSpPr>
        <p:spPr bwMode="white">
          <a:xfrm>
            <a:off x="1607206" y="4977203"/>
            <a:ext cx="247537" cy="286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4"/>
            </p:custDataLst>
          </p:nvPr>
        </p:nvSpPr>
        <p:spPr bwMode="white">
          <a:xfrm>
            <a:off x="4530049" y="4977203"/>
            <a:ext cx="247537" cy="286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5"/>
            </p:custDataLst>
          </p:nvPr>
        </p:nvSpPr>
        <p:spPr bwMode="white">
          <a:xfrm>
            <a:off x="8623933" y="4986747"/>
            <a:ext cx="238016" cy="267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6"/>
            </p:custDataLst>
          </p:nvPr>
        </p:nvSpPr>
        <p:spPr bwMode="white">
          <a:xfrm>
            <a:off x="1016925" y="5788436"/>
            <a:ext cx="247537" cy="267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7"/>
            </p:custDataLst>
          </p:nvPr>
        </p:nvSpPr>
        <p:spPr bwMode="white">
          <a:xfrm>
            <a:off x="5120330" y="5788436"/>
            <a:ext cx="238016" cy="276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8"/>
            </p:custDataLst>
          </p:nvPr>
        </p:nvSpPr>
        <p:spPr bwMode="white">
          <a:xfrm>
            <a:off x="7976528" y="5778892"/>
            <a:ext cx="409388" cy="286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2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59338" y="4077360"/>
            <a:ext cx="418909" cy="28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16264" y="4096423"/>
            <a:ext cx="295140" cy="22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44628" y="4077360"/>
            <a:ext cx="247537" cy="28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68132" y="4077360"/>
            <a:ext cx="418909" cy="28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76528" y="4077360"/>
            <a:ext cx="418909" cy="28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33454" y="4191740"/>
            <a:ext cx="276098" cy="38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52297" y="4077360"/>
            <a:ext cx="257057" cy="28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75801" y="4077360"/>
            <a:ext cx="418910" cy="28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4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07210" y="3089275"/>
            <a:ext cx="409575" cy="38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463800" y="3185160"/>
            <a:ext cx="285750" cy="180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37205" y="3049270"/>
            <a:ext cx="374015" cy="42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60495" y="3079750"/>
            <a:ext cx="464820" cy="39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81454" y="3080044"/>
            <a:ext cx="247537" cy="28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71735" y="3089588"/>
            <a:ext cx="295140" cy="23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33454" y="3080044"/>
            <a:ext cx="409388" cy="28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23603" y="3080044"/>
            <a:ext cx="409388" cy="28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4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28925" y="3155778"/>
            <a:ext cx="247537" cy="27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09685" y="3155778"/>
            <a:ext cx="295140" cy="238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38049" y="3146236"/>
            <a:ext cx="247537" cy="286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61553" y="3146236"/>
            <a:ext cx="428429" cy="27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1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00231" y="2170261"/>
            <a:ext cx="409389" cy="285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57157" y="2275066"/>
            <a:ext cx="276099" cy="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76000" y="2179789"/>
            <a:ext cx="247537" cy="26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75669" y="2170261"/>
            <a:ext cx="247537" cy="285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1061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05809" y="3841722"/>
            <a:ext cx="2248767" cy="34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36796" y="4622583"/>
            <a:ext cx="2634270" cy="35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08725" y="4659330"/>
            <a:ext cx="238644" cy="27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68623" y="4668516"/>
            <a:ext cx="284537" cy="22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74413" y="4659330"/>
            <a:ext cx="247823" cy="27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64742" y="4659330"/>
            <a:ext cx="394682" cy="266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36725" y="5495290"/>
            <a:ext cx="2652395" cy="38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99547" y="5532057"/>
            <a:ext cx="257002" cy="27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68623" y="5550430"/>
            <a:ext cx="284537" cy="220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74413" y="5532057"/>
            <a:ext cx="238644" cy="27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64742" y="5532057"/>
            <a:ext cx="394682" cy="27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8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25520" y="3037465"/>
            <a:ext cx="2932363" cy="371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83460" y="3761740"/>
            <a:ext cx="6026785" cy="756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5" t="27986" r="27537" b="17201"/>
          <a:stretch/>
        </p:blipFill>
        <p:spPr>
          <a:xfrm>
            <a:off x="3472375" y="2656694"/>
            <a:ext cx="5247250" cy="1282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62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92694" y="4583312"/>
            <a:ext cx="437950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91834" y="4583312"/>
            <a:ext cx="418909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62413" y="4583312"/>
            <a:ext cx="428429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09157" y="4583312"/>
            <a:ext cx="447472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2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68661" y="731627"/>
            <a:ext cx="171371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63140" y="722098"/>
            <a:ext cx="247537" cy="285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47636" y="722098"/>
            <a:ext cx="437950" cy="285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96429" y="1541585"/>
            <a:ext cx="409388" cy="285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37785" y="1541585"/>
            <a:ext cx="428429" cy="285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87834" y="3390195"/>
            <a:ext cx="409388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39702" y="3390195"/>
            <a:ext cx="409388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10876" y="3390195"/>
            <a:ext cx="409388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05090" y="3390195"/>
            <a:ext cx="418909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56958" y="3390195"/>
            <a:ext cx="409388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328132" y="3390195"/>
            <a:ext cx="418910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7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67735" y="579368"/>
            <a:ext cx="418909" cy="362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42776" y="579368"/>
            <a:ext cx="428429" cy="371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82115" y="1428229"/>
            <a:ext cx="418909" cy="28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10082" y="2248477"/>
            <a:ext cx="409388" cy="27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02280" y="3068724"/>
            <a:ext cx="399867" cy="26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35041" y="3059186"/>
            <a:ext cx="418909" cy="28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01289" y="3879434"/>
            <a:ext cx="418909" cy="27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453223" y="3879434"/>
            <a:ext cx="409388" cy="28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05157" y="3879434"/>
            <a:ext cx="418909" cy="28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928595" y="3841283"/>
            <a:ext cx="2056462" cy="371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40231" y="2197487"/>
            <a:ext cx="352264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06545" y="2197487"/>
            <a:ext cx="247537" cy="285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20528" y="2197487"/>
            <a:ext cx="409388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62545" y="2197487"/>
            <a:ext cx="409388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28859" y="2197487"/>
            <a:ext cx="247537" cy="285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52363" y="2197487"/>
            <a:ext cx="361785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06675" y="3064510"/>
            <a:ext cx="393700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530380" y="3168595"/>
            <a:ext cx="361785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520528" y="3168595"/>
            <a:ext cx="409388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62545" y="3168595"/>
            <a:ext cx="409388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062214" y="3168595"/>
            <a:ext cx="361785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128760" y="3064510"/>
            <a:ext cx="285115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56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16528" y="3826093"/>
            <a:ext cx="2751471" cy="84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71933" y="3845138"/>
            <a:ext cx="2789553" cy="809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3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537917" y="2001176"/>
            <a:ext cx="123768" cy="314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83504" y="3041224"/>
            <a:ext cx="809256" cy="295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30247" y="3041224"/>
            <a:ext cx="809256" cy="295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76991" y="3041224"/>
            <a:ext cx="809256" cy="295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23735" y="3041224"/>
            <a:ext cx="809256" cy="295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1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395107" y="2911822"/>
            <a:ext cx="266578" cy="285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28132" y="2911822"/>
            <a:ext cx="409389" cy="285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65" y="3921080"/>
            <a:ext cx="11520000" cy="1686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9496558" y="4749982"/>
            <a:ext cx="238016" cy="27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0410541" y="4740454"/>
            <a:ext cx="418909" cy="285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2023-07-20T00:26:00Z</dcterms:created>
  <dcterms:modified xsi:type="dcterms:W3CDTF">2023-07-25T09:09:34Z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