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1.xml" ContentType="application/vnd.openxmlformats-officedocument.presentationml.notesSlide+xml"/>
  <Override PartName="/ppt/tags/tag11.xml" ContentType="application/vnd.openxmlformats-officedocument.presentationml.tags+xml"/>
  <Override PartName="/ppt/notesSlides/notesSlide2.xml" ContentType="application/vnd.openxmlformats-officedocument.presentationml.notesSl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notesSlides/notesSlide3.xml" ContentType="application/vnd.openxmlformats-officedocument.presentationml.notesSlide+xml"/>
  <Override PartName="/ppt/tags/tag2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7"/>
  </p:notesMasterIdLst>
  <p:sldIdLst>
    <p:sldId id="256" r:id="rId2"/>
    <p:sldId id="259" r:id="rId3"/>
    <p:sldId id="273" r:id="rId4"/>
    <p:sldId id="272" r:id="rId5"/>
    <p:sldId id="270" r:id="rId6"/>
    <p:sldId id="269" r:id="rId7"/>
    <p:sldId id="268" r:id="rId8"/>
    <p:sldId id="267" r:id="rId9"/>
    <p:sldId id="266" r:id="rId10"/>
    <p:sldId id="265" r:id="rId11"/>
    <p:sldId id="264" r:id="rId12"/>
    <p:sldId id="263" r:id="rId13"/>
    <p:sldId id="261" r:id="rId14"/>
    <p:sldId id="260" r:id="rId15"/>
    <p:sldId id="258" r:id="rId16"/>
  </p:sldIdLst>
  <p:sldSz cx="12192000" cy="6858000"/>
  <p:notesSz cx="6858000" cy="9144000"/>
  <p:custDataLst>
    <p:tags r:id="rId1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8" d="100"/>
          <a:sy n="68" d="100"/>
        </p:scale>
        <p:origin x="69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19.xml"/><Relationship Id="rId13" Type="http://schemas.openxmlformats.org/officeDocument/2006/relationships/notesSlide" Target="../notesSlides/notesSlide3.xml"/><Relationship Id="rId3" Type="http://schemas.openxmlformats.org/officeDocument/2006/relationships/tags" Target="../tags/tag14.xml"/><Relationship Id="rId7" Type="http://schemas.openxmlformats.org/officeDocument/2006/relationships/tags" Target="../tags/tag18.xml"/><Relationship Id="rId12" Type="http://schemas.openxmlformats.org/officeDocument/2006/relationships/slideLayout" Target="../slideLayouts/slideLayout2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tags" Target="../tags/tag17.xml"/><Relationship Id="rId11" Type="http://schemas.openxmlformats.org/officeDocument/2006/relationships/tags" Target="../tags/tag22.xml"/><Relationship Id="rId5" Type="http://schemas.openxmlformats.org/officeDocument/2006/relationships/tags" Target="../tags/tag16.xml"/><Relationship Id="rId15" Type="http://schemas.openxmlformats.org/officeDocument/2006/relationships/image" Target="../media/image14.png"/><Relationship Id="rId10" Type="http://schemas.openxmlformats.org/officeDocument/2006/relationships/tags" Target="../tags/tag21.xml"/><Relationship Id="rId4" Type="http://schemas.openxmlformats.org/officeDocument/2006/relationships/tags" Target="../tags/tag15.xml"/><Relationship Id="rId9" Type="http://schemas.openxmlformats.org/officeDocument/2006/relationships/tags" Target="../tags/tag20.xml"/><Relationship Id="rId1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tags" Target="../tags/tag5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tags" Target="../tags/tag8.xml"/><Relationship Id="rId5" Type="http://schemas.openxmlformats.org/officeDocument/2006/relationships/tags" Target="../tags/tag7.xml"/><Relationship Id="rId4" Type="http://schemas.openxmlformats.org/officeDocument/2006/relationships/tags" Target="../tags/tag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540520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816100" y="2943225"/>
            <a:ext cx="8159750" cy="13335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" name="矩形 1"/>
          <p:cNvSpPr/>
          <p:nvPr>
            <p:custDataLst>
              <p:tags r:id="rId1"/>
            </p:custDataLst>
          </p:nvPr>
        </p:nvSpPr>
        <p:spPr bwMode="white">
          <a:xfrm>
            <a:off x="6482080" y="3978275"/>
            <a:ext cx="1312545" cy="4451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2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565487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7014942" y="2991948"/>
            <a:ext cx="1113918" cy="7819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5263140" y="3964624"/>
            <a:ext cx="1113917" cy="79149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3520859" y="4965909"/>
            <a:ext cx="1113917" cy="79149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730" y="-78150"/>
            <a:ext cx="11520000" cy="359178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7334143" y="1941634"/>
            <a:ext cx="238015" cy="27629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10190341" y="1941634"/>
            <a:ext cx="257057" cy="28581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7334143" y="2827672"/>
            <a:ext cx="247537" cy="27629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0190341" y="2827672"/>
            <a:ext cx="266579" cy="27629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8060" y="3513410"/>
            <a:ext cx="11520000" cy="30880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矩形 7"/>
          <p:cNvSpPr/>
          <p:nvPr>
            <p:custDataLst>
              <p:tags r:id="rId2"/>
            </p:custDataLst>
          </p:nvPr>
        </p:nvSpPr>
        <p:spPr bwMode="white">
          <a:xfrm>
            <a:off x="5070638" y="3704031"/>
            <a:ext cx="238016" cy="28593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>
            <p:custDataLst>
              <p:tags r:id="rId3"/>
            </p:custDataLst>
          </p:nvPr>
        </p:nvSpPr>
        <p:spPr bwMode="white">
          <a:xfrm>
            <a:off x="4956390" y="4466515"/>
            <a:ext cx="247537" cy="28593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>
            <p:custDataLst>
              <p:tags r:id="rId4"/>
            </p:custDataLst>
          </p:nvPr>
        </p:nvSpPr>
        <p:spPr bwMode="white">
          <a:xfrm>
            <a:off x="5537150" y="4485577"/>
            <a:ext cx="295140" cy="2287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>
            <p:custDataLst>
              <p:tags r:id="rId5"/>
            </p:custDataLst>
          </p:nvPr>
        </p:nvSpPr>
        <p:spPr bwMode="white">
          <a:xfrm>
            <a:off x="6175035" y="4466515"/>
            <a:ext cx="238016" cy="28593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>
            <p:custDataLst>
              <p:tags r:id="rId6"/>
            </p:custDataLst>
          </p:nvPr>
        </p:nvSpPr>
        <p:spPr bwMode="white">
          <a:xfrm>
            <a:off x="7165183" y="4476046"/>
            <a:ext cx="247537" cy="2764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>
            <p:custDataLst>
              <p:tags r:id="rId7"/>
            </p:custDataLst>
          </p:nvPr>
        </p:nvSpPr>
        <p:spPr bwMode="white">
          <a:xfrm>
            <a:off x="3518770" y="5248061"/>
            <a:ext cx="247537" cy="2764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>
            <p:custDataLst>
              <p:tags r:id="rId8"/>
            </p:custDataLst>
          </p:nvPr>
        </p:nvSpPr>
        <p:spPr bwMode="white">
          <a:xfrm>
            <a:off x="4956390" y="6010545"/>
            <a:ext cx="257057" cy="2764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>
            <p:custDataLst>
              <p:tags r:id="rId9"/>
            </p:custDataLst>
          </p:nvPr>
        </p:nvSpPr>
        <p:spPr bwMode="white">
          <a:xfrm>
            <a:off x="5537150" y="6115387"/>
            <a:ext cx="285619" cy="476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/>
          <p:cNvSpPr/>
          <p:nvPr>
            <p:custDataLst>
              <p:tags r:id="rId10"/>
            </p:custDataLst>
          </p:nvPr>
        </p:nvSpPr>
        <p:spPr bwMode="white">
          <a:xfrm>
            <a:off x="6175035" y="6010545"/>
            <a:ext cx="238016" cy="2764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/>
          <p:cNvSpPr/>
          <p:nvPr>
            <p:custDataLst>
              <p:tags r:id="rId11"/>
            </p:custDataLst>
          </p:nvPr>
        </p:nvSpPr>
        <p:spPr bwMode="white">
          <a:xfrm>
            <a:off x="7165183" y="6010545"/>
            <a:ext cx="247537" cy="2764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  <p:bldP spid="14" grpId="0" bldLvl="0" animBg="1"/>
      <p:bldP spid="15" grpId="0" bldLvl="0" animBg="1"/>
      <p:bldP spid="16" grpId="0" bldLvl="0" animBg="1"/>
      <p:bldP spid="17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37715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2559272" y="3307856"/>
            <a:ext cx="247537" cy="27665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5682049" y="3307856"/>
            <a:ext cx="247537" cy="27665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8795305" y="3307856"/>
            <a:ext cx="247537" cy="27665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9685933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824897" y="3732684"/>
            <a:ext cx="368225" cy="31243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2761471" y="4589874"/>
            <a:ext cx="368225" cy="31243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4530554" y="5495132"/>
            <a:ext cx="368225" cy="31243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05" t="26571" r="30429" b="20204"/>
          <a:stretch/>
        </p:blipFill>
        <p:spPr>
          <a:xfrm>
            <a:off x="3880338" y="2534553"/>
            <a:ext cx="4431324" cy="122618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0291304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2282190" y="2310765"/>
            <a:ext cx="7161530" cy="10185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2028190" y="3950970"/>
            <a:ext cx="7517130" cy="8642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" name="矩形 1"/>
          <p:cNvSpPr/>
          <p:nvPr>
            <p:custDataLst>
              <p:tags r:id="rId1"/>
            </p:custDataLst>
          </p:nvPr>
        </p:nvSpPr>
        <p:spPr bwMode="white">
          <a:xfrm>
            <a:off x="1357630" y="2455545"/>
            <a:ext cx="1256030" cy="3225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>
            <p:custDataLst>
              <p:tags r:id="rId2"/>
            </p:custDataLst>
          </p:nvPr>
        </p:nvSpPr>
        <p:spPr bwMode="white">
          <a:xfrm>
            <a:off x="4999990" y="2214245"/>
            <a:ext cx="720725" cy="3403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>
            <p:custDataLst>
              <p:tags r:id="rId3"/>
            </p:custDataLst>
          </p:nvPr>
        </p:nvSpPr>
        <p:spPr bwMode="white">
          <a:xfrm>
            <a:off x="1586230" y="4276725"/>
            <a:ext cx="944245" cy="3803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>
            <p:custDataLst>
              <p:tags r:id="rId4"/>
            </p:custDataLst>
          </p:nvPr>
        </p:nvSpPr>
        <p:spPr bwMode="white">
          <a:xfrm>
            <a:off x="5191125" y="4474845"/>
            <a:ext cx="629285" cy="4114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>
            <p:custDataLst>
              <p:tags r:id="rId5"/>
            </p:custDataLst>
          </p:nvPr>
        </p:nvSpPr>
        <p:spPr bwMode="white">
          <a:xfrm>
            <a:off x="6978650" y="3891280"/>
            <a:ext cx="2817495" cy="9944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>
            <p:custDataLst>
              <p:tags r:id="rId6"/>
            </p:custDataLst>
          </p:nvPr>
        </p:nvSpPr>
        <p:spPr bwMode="white">
          <a:xfrm>
            <a:off x="7156450" y="4657090"/>
            <a:ext cx="494030" cy="2800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2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49104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4568132" y="3307354"/>
            <a:ext cx="371305" cy="36245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970" y="3851230"/>
            <a:ext cx="11520000" cy="267631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>
            <p:custDataLst>
              <p:tags r:id="rId2"/>
            </p:custDataLst>
          </p:nvPr>
        </p:nvSpPr>
        <p:spPr bwMode="white">
          <a:xfrm>
            <a:off x="4518862" y="6070384"/>
            <a:ext cx="409388" cy="33334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68069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216859" y="2449228"/>
            <a:ext cx="371305" cy="36251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3387570" y="2458768"/>
            <a:ext cx="399867" cy="33389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5520198" y="2449228"/>
            <a:ext cx="371305" cy="36251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9833057" y="2458768"/>
            <a:ext cx="399867" cy="33389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67370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7338695" y="3176270"/>
            <a:ext cx="1780540" cy="15144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1264462" y="3507596"/>
            <a:ext cx="1532826" cy="128765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80641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6491305" y="627117"/>
            <a:ext cx="1856528" cy="154546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559933" y="1943622"/>
            <a:ext cx="1789884" cy="164086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0874946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0372140" y="3384000"/>
            <a:ext cx="305576" cy="243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10327202" y="4113000"/>
            <a:ext cx="350514" cy="333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10372140" y="4887000"/>
            <a:ext cx="305576" cy="2519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0327202" y="5616000"/>
            <a:ext cx="350514" cy="342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025327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2746375" y="2653030"/>
            <a:ext cx="410845" cy="4959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8259966" y="2756962"/>
            <a:ext cx="592270" cy="53772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1726776" y="3759493"/>
            <a:ext cx="410032" cy="3372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5243946" y="3741265"/>
            <a:ext cx="1175427" cy="3918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4332762" y="4698227"/>
            <a:ext cx="246019" cy="27341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7367005" y="4698227"/>
            <a:ext cx="227797" cy="27341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9453617" y="4707341"/>
            <a:ext cx="164013" cy="26430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1808782" y="5573164"/>
            <a:ext cx="236907" cy="27341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NTFhM2RhYzI2NWUwNWU0YjBjZDk5MTExNzY5ZDMyYTY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0</Words>
  <Application>Microsoft Office PowerPoint</Application>
  <PresentationFormat>宽屏</PresentationFormat>
  <Paragraphs>0</Paragraphs>
  <Slides>15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18" baseType="lpstr"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锵锵 成</cp:lastModifiedBy>
  <cp:revision>5</cp:revision>
  <dcterms:created xsi:type="dcterms:W3CDTF">2023-07-20T00:26:00Z</dcterms:created>
  <dcterms:modified xsi:type="dcterms:W3CDTF">2023-07-25T08:42:31Z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2052-11.1.0.14309</vt:lpwstr>
  </property>
</Properties>
</file>