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76" r:id="rId4"/>
    <p:sldId id="274" r:id="rId5"/>
    <p:sldId id="272" r:id="rId6"/>
    <p:sldId id="271" r:id="rId7"/>
    <p:sldId id="269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8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87636" y="4837442"/>
            <a:ext cx="428429" cy="371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39371" y="4837442"/>
            <a:ext cx="428429" cy="371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00628" y="4837442"/>
            <a:ext cx="428429" cy="371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52363" y="4837442"/>
            <a:ext cx="428429" cy="371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54809" y="4021714"/>
            <a:ext cx="428429" cy="371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16066" y="4021714"/>
            <a:ext cx="428429" cy="371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67801" y="4021714"/>
            <a:ext cx="428429" cy="371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19537" y="4021714"/>
            <a:ext cx="428429" cy="371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80793" y="4021714"/>
            <a:ext cx="428429" cy="371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58148" y="3182586"/>
            <a:ext cx="466512" cy="390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19404" y="3182586"/>
            <a:ext cx="466512" cy="390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16396" y="1578901"/>
            <a:ext cx="466512" cy="3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06016" y="3732344"/>
            <a:ext cx="466512" cy="390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5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97355" y="5329785"/>
            <a:ext cx="42842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58611" y="5329785"/>
            <a:ext cx="41890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10347" y="5329785"/>
            <a:ext cx="42842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62082" y="5329785"/>
            <a:ext cx="42842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t="29765" r="29892" b="19786"/>
          <a:stretch/>
        </p:blipFill>
        <p:spPr>
          <a:xfrm>
            <a:off x="3686810" y="2821451"/>
            <a:ext cx="4818380" cy="1215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-88310"/>
            <a:ext cx="11520000" cy="354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19603" y="2696393"/>
            <a:ext cx="466512" cy="391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851768" y="2744077"/>
            <a:ext cx="361785" cy="295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0" y="3345770"/>
            <a:ext cx="11520000" cy="343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6106264" y="6131273"/>
            <a:ext cx="361785" cy="295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714594" y="6083576"/>
            <a:ext cx="456991" cy="391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3256888"/>
            <a:ext cx="466512" cy="3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30181" y="3285476"/>
            <a:ext cx="361785" cy="30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71801" y="3285476"/>
            <a:ext cx="361785" cy="30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56826" y="3256888"/>
            <a:ext cx="466512" cy="390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5520"/>
            <a:ext cx="11520000" cy="212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2445024" y="5257776"/>
            <a:ext cx="466512" cy="390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6224727" y="5295894"/>
            <a:ext cx="361785" cy="304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950" y="3667960"/>
            <a:ext cx="361785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82909" y="3620295"/>
            <a:ext cx="466512" cy="390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39239" y="3667960"/>
            <a:ext cx="361785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38842" y="3620295"/>
            <a:ext cx="466512" cy="390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47570" y="3667960"/>
            <a:ext cx="352264" cy="295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47173" y="3620295"/>
            <a:ext cx="466512" cy="390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105"/>
            <a:ext cx="11520000" cy="349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30115" y="2975733"/>
            <a:ext cx="466512" cy="391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77256" y="3023423"/>
            <a:ext cx="361785" cy="305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47700"/>
            <a:ext cx="11520000" cy="318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5891504" y="6227678"/>
            <a:ext cx="466512" cy="391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5" y="55200"/>
            <a:ext cx="11520000" cy="342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32429" y="2793655"/>
            <a:ext cx="466512" cy="391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93752" y="2841363"/>
            <a:ext cx="352264" cy="305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30843" y="2784113"/>
            <a:ext cx="466512" cy="391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73058" y="2831821"/>
            <a:ext cx="361785" cy="295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5" y="3480390"/>
            <a:ext cx="11520000" cy="29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5145752" y="5645620"/>
            <a:ext cx="466512" cy="391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3698611" y="5788697"/>
            <a:ext cx="361785" cy="305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44892" y="3924345"/>
            <a:ext cx="466512" cy="381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01421" y="3962467"/>
            <a:ext cx="361785" cy="29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00495" y="3971997"/>
            <a:ext cx="361785" cy="29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23735" y="3924345"/>
            <a:ext cx="466512" cy="390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5702" y="2934545"/>
            <a:ext cx="361785" cy="305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32991" y="2896404"/>
            <a:ext cx="456990" cy="390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2023-07-25T08:41:56Z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