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74" r:id="rId4"/>
    <p:sldId id="273" r:id="rId5"/>
    <p:sldId id="272" r:id="rId6"/>
    <p:sldId id="271" r:id="rId7"/>
    <p:sldId id="270" r:id="rId8"/>
    <p:sldId id="269" r:id="rId9"/>
    <p:sldId id="268" r:id="rId10"/>
    <p:sldId id="267" r:id="rId11"/>
    <p:sldId id="266" r:id="rId12"/>
    <p:sldId id="265" r:id="rId13"/>
    <p:sldId id="264" r:id="rId14"/>
    <p:sldId id="263" r:id="rId15"/>
    <p:sldId id="262" r:id="rId16"/>
    <p:sldId id="261" r:id="rId17"/>
    <p:sldId id="260" r:id="rId18"/>
    <p:sldId id="258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14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56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700760" y="2302214"/>
            <a:ext cx="428429" cy="361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262148" y="2340297"/>
            <a:ext cx="409388" cy="295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710280" y="3168595"/>
            <a:ext cx="418910" cy="3522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262148" y="3206677"/>
            <a:ext cx="409388" cy="285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894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596033" y="588848"/>
            <a:ext cx="418909" cy="3528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938446" y="617454"/>
            <a:ext cx="266578" cy="276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462082" y="626989"/>
            <a:ext cx="409388" cy="276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157090" y="617454"/>
            <a:ext cx="238016" cy="276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586512" y="1427959"/>
            <a:ext cx="428429" cy="3718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947966" y="1475636"/>
            <a:ext cx="238016" cy="276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462082" y="1475636"/>
            <a:ext cx="399867" cy="286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147570" y="1475636"/>
            <a:ext cx="266579" cy="276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481785" y="2619878"/>
            <a:ext cx="1190082" cy="3718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214545" y="2658020"/>
            <a:ext cx="257057" cy="276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776335" y="2619375"/>
            <a:ext cx="342900" cy="219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423669" y="2658020"/>
            <a:ext cx="257057" cy="276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bldLvl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02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226380" y="1437168"/>
            <a:ext cx="399867" cy="2859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920727" y="1437168"/>
            <a:ext cx="399867" cy="2859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615074" y="1437168"/>
            <a:ext cx="399867" cy="2859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588165" y="2314155"/>
            <a:ext cx="257057" cy="2859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234180" y="2211705"/>
            <a:ext cx="336550" cy="449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355080" y="2313940"/>
            <a:ext cx="288925" cy="347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099966" y="2323688"/>
            <a:ext cx="238016" cy="2764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080595" y="2314155"/>
            <a:ext cx="266578" cy="2764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234909" y="3057688"/>
            <a:ext cx="3484561" cy="3717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1"/>
            </p:custDataLst>
          </p:nvPr>
        </p:nvSpPr>
        <p:spPr bwMode="white">
          <a:xfrm>
            <a:off x="9328980" y="1437168"/>
            <a:ext cx="399867" cy="2859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bldLvl="0" animBg="1"/>
      <p:bldP spid="9" grpId="0" bldLvl="0" animBg="1"/>
      <p:bldP spid="10" grpId="0" animBg="1"/>
      <p:bldP spid="11" grpId="0" animBg="1"/>
      <p:bldP spid="12" grpId="0" animBg="1"/>
      <p:bldP spid="2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830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082415" y="4142740"/>
            <a:ext cx="2189480" cy="861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586220" y="4142740"/>
            <a:ext cx="2199005" cy="791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100185" y="4142740"/>
            <a:ext cx="2189480" cy="860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272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26512" y="1962034"/>
            <a:ext cx="3589289" cy="467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310413" y="1952498"/>
            <a:ext cx="2370644" cy="476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854082" y="2677228"/>
            <a:ext cx="3770181" cy="3623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134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64264" y="1483438"/>
            <a:ext cx="1808925" cy="3522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386909" y="1473917"/>
            <a:ext cx="1780364" cy="361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919074" y="1473917"/>
            <a:ext cx="1770842" cy="361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16793" y="2092760"/>
            <a:ext cx="456991" cy="361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939438" y="2092760"/>
            <a:ext cx="1770842" cy="3713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471603" y="2092760"/>
            <a:ext cx="866380" cy="361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603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68991" y="2075882"/>
            <a:ext cx="1399537" cy="3241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978512" y="3362794"/>
            <a:ext cx="2170710" cy="3241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69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568793" y="2723556"/>
            <a:ext cx="3398876" cy="3716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3" t="33280" r="29710" b="12681"/>
          <a:stretch>
            <a:fillRect/>
          </a:stretch>
        </p:blipFill>
        <p:spPr>
          <a:xfrm>
            <a:off x="3691890" y="2787650"/>
            <a:ext cx="4808220" cy="12827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30765"/>
            <a:ext cx="972276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525124" y="2351100"/>
            <a:ext cx="7103241" cy="8607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597442" y="3791100"/>
            <a:ext cx="7255912" cy="901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38203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637655" y="1765300"/>
            <a:ext cx="1859280" cy="1568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094436" y="1809411"/>
            <a:ext cx="1815481" cy="1524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225280" y="1800225"/>
            <a:ext cx="1849120" cy="1534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470702" y="5583529"/>
            <a:ext cx="526771" cy="4705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480827" y="5583529"/>
            <a:ext cx="526771" cy="4705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048840" y="5583529"/>
            <a:ext cx="536178" cy="4705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6" grpId="0" bldLvl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890826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369060" y="2739390"/>
            <a:ext cx="723900" cy="721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404235" y="2740025"/>
            <a:ext cx="695325" cy="728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454650" y="2739390"/>
            <a:ext cx="718820" cy="721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484745" y="2739390"/>
            <a:ext cx="712470" cy="729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375410" y="5191760"/>
            <a:ext cx="717550" cy="728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403600" y="5206365"/>
            <a:ext cx="709930" cy="714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437505" y="5191760"/>
            <a:ext cx="707390" cy="721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468870" y="5206365"/>
            <a:ext cx="727710" cy="715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742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586842" y="1750400"/>
            <a:ext cx="1380495" cy="10475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425190" y="3224530"/>
            <a:ext cx="410210" cy="3162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777256" y="4283596"/>
            <a:ext cx="247537" cy="276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900363" y="4283596"/>
            <a:ext cx="247537" cy="276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61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02347" y="1914262"/>
            <a:ext cx="247537" cy="286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234909" y="1914262"/>
            <a:ext cx="247537" cy="286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948628" y="1914262"/>
            <a:ext cx="247537" cy="276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366545" y="1904727"/>
            <a:ext cx="247537" cy="286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072066" y="3296888"/>
            <a:ext cx="257057" cy="286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280528" y="3296888"/>
            <a:ext cx="238016" cy="276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96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499504" y="3122474"/>
            <a:ext cx="456991" cy="381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43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967338" y="3154726"/>
            <a:ext cx="476033" cy="391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5</cp:revision>
  <dcterms:created xsi:type="dcterms:W3CDTF">2023-07-20T00:26:00Z</dcterms:created>
  <dcterms:modified xsi:type="dcterms:W3CDTF">2023-07-25T08:54:08Z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