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 r="64023" b="35127"/>
          <a:stretch>
            <a:fillRect/>
          </a:stretch>
        </p:blipFill>
        <p:spPr>
          <a:xfrm>
            <a:off x="4023360" y="3919220"/>
            <a:ext cx="4144645" cy="521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44440" y="2235200"/>
            <a:ext cx="2103120" cy="83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9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49487" y="2465721"/>
            <a:ext cx="1418578" cy="905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37719" y="2379967"/>
            <a:ext cx="828297" cy="990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63338" y="3475704"/>
            <a:ext cx="1304330" cy="933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91070" y="3580765"/>
            <a:ext cx="1352550" cy="79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0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16330" y="3168674"/>
            <a:ext cx="1123438" cy="352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62876" y="3168674"/>
            <a:ext cx="1504264" cy="352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90247" y="3168674"/>
            <a:ext cx="1132958" cy="352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3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892165" y="1703642"/>
            <a:ext cx="238016" cy="26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01355" y="2313523"/>
            <a:ext cx="390347" cy="323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62876" y="2971050"/>
            <a:ext cx="238016" cy="257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83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44750" y="3919855"/>
            <a:ext cx="3147060" cy="49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23910" y="3919855"/>
            <a:ext cx="2686685" cy="49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44750" y="4612005"/>
            <a:ext cx="2654935" cy="445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2023-07-25T15:13:59Z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