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9" r:id="rId4"/>
    <p:sldId id="263" r:id="rId5"/>
    <p:sldId id="262" r:id="rId6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9" r="64111" b="33538"/>
          <a:stretch>
            <a:fillRect/>
          </a:stretch>
        </p:blipFill>
        <p:spPr>
          <a:xfrm>
            <a:off x="4029075" y="3981450"/>
            <a:ext cx="4134485" cy="50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44440" y="2235200"/>
            <a:ext cx="21031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4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86380" y="2484201"/>
            <a:ext cx="399867" cy="314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91438" y="3284348"/>
            <a:ext cx="399867" cy="32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57090" y="3303400"/>
            <a:ext cx="399867" cy="314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43438" y="4055919"/>
            <a:ext cx="399867" cy="32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99702" y="4055919"/>
            <a:ext cx="409388" cy="32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0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56892" y="2283297"/>
            <a:ext cx="437950" cy="371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77123" y="3968562"/>
            <a:ext cx="437950" cy="371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8842" y="1543860"/>
            <a:ext cx="504595" cy="38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49818" y="1505671"/>
            <a:ext cx="371305" cy="46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8842" y="2145337"/>
            <a:ext cx="504595" cy="45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26247" y="2823193"/>
            <a:ext cx="523636" cy="439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0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81057" y="2372726"/>
            <a:ext cx="171371" cy="25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3504" y="3822652"/>
            <a:ext cx="238016" cy="25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57685" y="3822652"/>
            <a:ext cx="238016" cy="25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