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9" r:id="rId4"/>
    <p:sldId id="263" r:id="rId5"/>
    <p:sldId id="262" r:id="rId6"/>
    <p:sldId id="261" r:id="rId7"/>
    <p:sldId id="260" r:id="rId8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9" r="62843" b="37650"/>
          <a:stretch>
            <a:fillRect/>
          </a:stretch>
        </p:blipFill>
        <p:spPr>
          <a:xfrm>
            <a:off x="3956050" y="3958590"/>
            <a:ext cx="4280535" cy="458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44440" y="2235200"/>
            <a:ext cx="2103120" cy="83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4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73719" y="2229939"/>
            <a:ext cx="238016" cy="25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29983" y="2229939"/>
            <a:ext cx="390347" cy="25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38578" y="2229939"/>
            <a:ext cx="380826" cy="25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37652" y="2229939"/>
            <a:ext cx="399867" cy="26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02280" y="2811910"/>
            <a:ext cx="390347" cy="26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10876" y="2811910"/>
            <a:ext cx="390347" cy="26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57685" y="2811910"/>
            <a:ext cx="390347" cy="26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37652" y="2811910"/>
            <a:ext cx="399867" cy="26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25917" y="3403422"/>
            <a:ext cx="228495" cy="25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34512" y="3403422"/>
            <a:ext cx="228495" cy="25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00363" y="3403422"/>
            <a:ext cx="390346" cy="25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08958" y="3403422"/>
            <a:ext cx="390347" cy="25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7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21256" y="3603040"/>
            <a:ext cx="238016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63933" y="3612579"/>
            <a:ext cx="285619" cy="22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54214" y="3603040"/>
            <a:ext cx="238016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20595" y="3603040"/>
            <a:ext cx="399867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86115" y="3612579"/>
            <a:ext cx="390346" cy="257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95438" y="3707962"/>
            <a:ext cx="276099" cy="38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85719" y="3603040"/>
            <a:ext cx="247537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42578" y="3612579"/>
            <a:ext cx="352264" cy="257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3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83371" y="2502983"/>
            <a:ext cx="8597157" cy="43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7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64410" y="3632835"/>
            <a:ext cx="7400290" cy="163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2023-07-25T15:13:15Z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