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" t="4943" r="76315" b="37344"/>
          <a:stretch>
            <a:fillRect/>
          </a:stretch>
        </p:blipFill>
        <p:spPr>
          <a:xfrm>
            <a:off x="4744720" y="3960495"/>
            <a:ext cx="2722245" cy="615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8801" t="9795" r="7536" b="10965"/>
          <a:stretch>
            <a:fillRect/>
          </a:stretch>
        </p:blipFill>
        <p:spPr>
          <a:xfrm>
            <a:off x="4563110" y="2447925"/>
            <a:ext cx="3066415" cy="688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34270"/>
            <a:ext cx="11520000" cy="39708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896315"/>
            <a:ext cx="11520000" cy="26486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>
            <p:custDataLst>
              <p:tags r:id="rId4"/>
            </p:custDataLst>
          </p:nvPr>
        </p:nvSpPr>
        <p:spPr bwMode="white">
          <a:xfrm>
            <a:off x="1245421" y="5249201"/>
            <a:ext cx="2370644" cy="600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>
            <p:custDataLst>
              <p:tags r:id="rId5"/>
            </p:custDataLst>
          </p:nvPr>
        </p:nvSpPr>
        <p:spPr bwMode="white">
          <a:xfrm>
            <a:off x="3549421" y="5277783"/>
            <a:ext cx="2294479" cy="609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6"/>
            </p:custDataLst>
          </p:nvPr>
        </p:nvSpPr>
        <p:spPr bwMode="white">
          <a:xfrm>
            <a:off x="5652135" y="5248910"/>
            <a:ext cx="4636770" cy="601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7"/>
            </p:custDataLst>
          </p:nvPr>
        </p:nvSpPr>
        <p:spPr bwMode="white">
          <a:xfrm>
            <a:off x="4850130" y="5328285"/>
            <a:ext cx="2294255" cy="685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8"/>
            </p:custDataLst>
          </p:nvPr>
        </p:nvSpPr>
        <p:spPr bwMode="white">
          <a:xfrm>
            <a:off x="8423681" y="5328583"/>
            <a:ext cx="2294479" cy="609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9"/>
            </p:custDataLst>
          </p:nvPr>
        </p:nvSpPr>
        <p:spPr bwMode="white">
          <a:xfrm>
            <a:off x="1062990" y="5137785"/>
            <a:ext cx="1753870" cy="609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28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83438" y="1400139"/>
            <a:ext cx="2208793" cy="276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100628" y="1400139"/>
            <a:ext cx="3655932" cy="286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502479" y="2230343"/>
            <a:ext cx="2551537" cy="286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100628" y="2230343"/>
            <a:ext cx="1447140" cy="286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08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40" y="1240790"/>
            <a:ext cx="10933430" cy="3291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849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64396" y="2571834"/>
            <a:ext cx="628363" cy="5720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511669" y="2743442"/>
            <a:ext cx="561719" cy="505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301884" y="2648104"/>
            <a:ext cx="3008528" cy="819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oZGlkIjoiNTFhM2RhYzI2NWUwNWU0YjBjZDk5MTExNzY5ZDMyYT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诺</cp:lastModifiedBy>
  <cp:revision>5</cp:revision>
  <dcterms:created xsi:type="dcterms:W3CDTF">2023-07-20T00:26:00Z</dcterms:created>
  <dcterms:modified xsi:type="dcterms:W3CDTF">2023-07-25T15:08:57Z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