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4" r:id="rId4"/>
    <p:sldId id="263" r:id="rId5"/>
    <p:sldId id="261" r:id="rId6"/>
    <p:sldId id="265" r:id="rId7"/>
    <p:sldId id="258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5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image" Target="../media/image8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9.xml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71" r="58863" b="30219"/>
          <a:stretch>
            <a:fillRect/>
          </a:stretch>
        </p:blipFill>
        <p:spPr>
          <a:xfrm>
            <a:off x="3726180" y="3996690"/>
            <a:ext cx="4739005" cy="511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396740" y="2243455"/>
            <a:ext cx="3398520" cy="8991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46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73983" y="3302287"/>
            <a:ext cx="238016" cy="266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549421" y="3302287"/>
            <a:ext cx="247537" cy="266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995900" y="3302287"/>
            <a:ext cx="228495" cy="266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328462" y="3302287"/>
            <a:ext cx="238016" cy="266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292694" y="4083088"/>
            <a:ext cx="228495" cy="266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778247" y="4092610"/>
            <a:ext cx="390347" cy="266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416132" y="4083088"/>
            <a:ext cx="257057" cy="266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043173" y="4083088"/>
            <a:ext cx="228495" cy="266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528727" y="4092610"/>
            <a:ext cx="390346" cy="266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176132" y="4083088"/>
            <a:ext cx="238016" cy="266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229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54876" y="3077600"/>
            <a:ext cx="399867" cy="257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073719" y="3172955"/>
            <a:ext cx="266578" cy="38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664000" y="3077600"/>
            <a:ext cx="238016" cy="257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587504" y="3077600"/>
            <a:ext cx="238016" cy="257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043504" y="3077600"/>
            <a:ext cx="247537" cy="257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595702" y="3087136"/>
            <a:ext cx="276099" cy="219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185983" y="3077600"/>
            <a:ext cx="228496" cy="257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728661" y="3087136"/>
            <a:ext cx="285619" cy="219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328462" y="3077600"/>
            <a:ext cx="228496" cy="257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242446" y="3077600"/>
            <a:ext cx="238016" cy="257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90" y="3582625"/>
            <a:ext cx="11520000" cy="25349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/>
          <p:cNvSpPr/>
          <p:nvPr>
            <p:custDataLst>
              <p:tags r:id="rId2"/>
            </p:custDataLst>
          </p:nvPr>
        </p:nvSpPr>
        <p:spPr bwMode="white">
          <a:xfrm>
            <a:off x="1556070" y="5612509"/>
            <a:ext cx="228495" cy="2573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3"/>
            </p:custDataLst>
          </p:nvPr>
        </p:nvSpPr>
        <p:spPr bwMode="white">
          <a:xfrm>
            <a:off x="2098748" y="5622039"/>
            <a:ext cx="276099" cy="219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4"/>
            </p:custDataLst>
          </p:nvPr>
        </p:nvSpPr>
        <p:spPr bwMode="white">
          <a:xfrm>
            <a:off x="2689029" y="5602979"/>
            <a:ext cx="238016" cy="266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5"/>
            </p:custDataLst>
          </p:nvPr>
        </p:nvSpPr>
        <p:spPr bwMode="white">
          <a:xfrm>
            <a:off x="3612533" y="5602979"/>
            <a:ext cx="238016" cy="266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6"/>
            </p:custDataLst>
          </p:nvPr>
        </p:nvSpPr>
        <p:spPr bwMode="white">
          <a:xfrm>
            <a:off x="7078054" y="5612509"/>
            <a:ext cx="228495" cy="2573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7"/>
            </p:custDataLst>
          </p:nvPr>
        </p:nvSpPr>
        <p:spPr bwMode="white">
          <a:xfrm>
            <a:off x="7620732" y="5707809"/>
            <a:ext cx="276099" cy="38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8"/>
            </p:custDataLst>
          </p:nvPr>
        </p:nvSpPr>
        <p:spPr bwMode="white">
          <a:xfrm>
            <a:off x="8211013" y="5602979"/>
            <a:ext cx="228496" cy="266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9"/>
            </p:custDataLst>
          </p:nvPr>
        </p:nvSpPr>
        <p:spPr bwMode="white">
          <a:xfrm>
            <a:off x="8753690" y="5622039"/>
            <a:ext cx="276099" cy="219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10"/>
            </p:custDataLst>
          </p:nvPr>
        </p:nvSpPr>
        <p:spPr bwMode="white">
          <a:xfrm>
            <a:off x="9343971" y="5602979"/>
            <a:ext cx="238016" cy="266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11"/>
            </p:custDataLst>
          </p:nvPr>
        </p:nvSpPr>
        <p:spPr bwMode="white">
          <a:xfrm>
            <a:off x="10276996" y="5602979"/>
            <a:ext cx="238016" cy="266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015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11867" y="1448696"/>
            <a:ext cx="3484561" cy="974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>
            <a:extLst>
              <a:ext uri="{FF2B5EF4-FFF2-40B4-BE49-F238E27FC236}">
                <a16:creationId xmlns:a16="http://schemas.microsoft.com/office/drawing/2014/main" id="{8B0FBFF7-EF91-0552-3F38-592CDD0822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4" y="681037"/>
            <a:ext cx="11520000" cy="3091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9B74CAE-BBC4-D29A-B7D3-4481B859E74C}"/>
              </a:ext>
            </a:extLst>
          </p:cNvPr>
          <p:cNvSpPr/>
          <p:nvPr>
            <p:custDataLst>
              <p:tags r:id="rId2"/>
            </p:custDataLst>
          </p:nvPr>
        </p:nvSpPr>
        <p:spPr bwMode="white">
          <a:xfrm>
            <a:off x="1105878" y="2656436"/>
            <a:ext cx="228495" cy="267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A2AE0AD-A30F-1979-8B0E-C6132D9A6E5C}"/>
              </a:ext>
            </a:extLst>
          </p:cNvPr>
          <p:cNvSpPr/>
          <p:nvPr>
            <p:custDataLst>
              <p:tags r:id="rId3"/>
            </p:custDataLst>
          </p:nvPr>
        </p:nvSpPr>
        <p:spPr bwMode="white">
          <a:xfrm>
            <a:off x="2038903" y="2656436"/>
            <a:ext cx="228495" cy="267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580B237-86CD-E696-9E73-B3A10DA76679}"/>
              </a:ext>
            </a:extLst>
          </p:cNvPr>
          <p:cNvSpPr/>
          <p:nvPr>
            <p:custDataLst>
              <p:tags r:id="rId4"/>
            </p:custDataLst>
          </p:nvPr>
        </p:nvSpPr>
        <p:spPr bwMode="white">
          <a:xfrm>
            <a:off x="2962407" y="2656436"/>
            <a:ext cx="247537" cy="267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7450CC7-1FA3-6D70-AAC2-7A9BF293079E}"/>
              </a:ext>
            </a:extLst>
          </p:cNvPr>
          <p:cNvSpPr/>
          <p:nvPr>
            <p:custDataLst>
              <p:tags r:id="rId5"/>
            </p:custDataLst>
          </p:nvPr>
        </p:nvSpPr>
        <p:spPr bwMode="white">
          <a:xfrm>
            <a:off x="3895139" y="2600052"/>
            <a:ext cx="292100" cy="323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C9ADA60-BA32-DE9D-DA8E-078139E27D5E}"/>
              </a:ext>
            </a:extLst>
          </p:cNvPr>
          <p:cNvSpPr/>
          <p:nvPr>
            <p:custDataLst>
              <p:tags r:id="rId6"/>
            </p:custDataLst>
          </p:nvPr>
        </p:nvSpPr>
        <p:spPr bwMode="white">
          <a:xfrm>
            <a:off x="4818936" y="2656436"/>
            <a:ext cx="238016" cy="267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9C824EA-F77C-2EF1-41B3-0405909C4F15}"/>
              </a:ext>
            </a:extLst>
          </p:cNvPr>
          <p:cNvSpPr/>
          <p:nvPr>
            <p:custDataLst>
              <p:tags r:id="rId7"/>
            </p:custDataLst>
          </p:nvPr>
        </p:nvSpPr>
        <p:spPr bwMode="white">
          <a:xfrm>
            <a:off x="5751961" y="2656436"/>
            <a:ext cx="238016" cy="267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41431AF-8CBC-9B9D-89D7-07B2B9C5DE92}"/>
              </a:ext>
            </a:extLst>
          </p:cNvPr>
          <p:cNvSpPr/>
          <p:nvPr>
            <p:custDataLst>
              <p:tags r:id="rId8"/>
            </p:custDataLst>
          </p:nvPr>
        </p:nvSpPr>
        <p:spPr bwMode="white">
          <a:xfrm>
            <a:off x="6684694" y="2600052"/>
            <a:ext cx="266700" cy="323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13B6D57-D0E3-F9EE-D32F-3E2083826BB9}"/>
              </a:ext>
            </a:extLst>
          </p:cNvPr>
          <p:cNvSpPr/>
          <p:nvPr>
            <p:custDataLst>
              <p:tags r:id="rId9"/>
            </p:custDataLst>
          </p:nvPr>
        </p:nvSpPr>
        <p:spPr bwMode="white">
          <a:xfrm>
            <a:off x="7608490" y="2656436"/>
            <a:ext cx="247537" cy="267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F0E36DF-03DC-A0BB-72B7-318AC6C95492}"/>
              </a:ext>
            </a:extLst>
          </p:cNvPr>
          <p:cNvSpPr/>
          <p:nvPr>
            <p:custDataLst>
              <p:tags r:id="rId10"/>
            </p:custDataLst>
          </p:nvPr>
        </p:nvSpPr>
        <p:spPr bwMode="white">
          <a:xfrm>
            <a:off x="3105217" y="3333989"/>
            <a:ext cx="2189752" cy="343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39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6</cp:revision>
  <dcterms:created xsi:type="dcterms:W3CDTF">2023-07-20T00:26:00Z</dcterms:created>
  <dcterms:modified xsi:type="dcterms:W3CDTF">2023-07-26T05:23:31Z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