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96740" y="2305685"/>
            <a:ext cx="3398520" cy="89916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3" t="60889" r="30845" b="8376"/>
          <a:stretch>
            <a:fillRect/>
          </a:stretch>
        </p:blipFill>
        <p:spPr>
          <a:xfrm>
            <a:off x="3738880" y="3970655"/>
            <a:ext cx="4714240" cy="501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5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50010" y="3544570"/>
            <a:ext cx="9111615" cy="49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28650" y="3429635"/>
            <a:ext cx="2558415" cy="21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5256530" y="3340100"/>
            <a:ext cx="2974975" cy="45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8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9818" y="2779522"/>
            <a:ext cx="238016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99755" y="2656840"/>
            <a:ext cx="410845" cy="460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4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25719" y="3542277"/>
            <a:ext cx="333223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30115" y="3504165"/>
            <a:ext cx="437950" cy="371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86181" y="3551804"/>
            <a:ext cx="333223" cy="285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46975" y="3513693"/>
            <a:ext cx="437950" cy="371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8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3644628" y="2512755"/>
            <a:ext cx="247537" cy="276238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3882644" y="2950926"/>
            <a:ext cx="247537" cy="28576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8833388" y="2950926"/>
            <a:ext cx="247537" cy="28576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8614413" y="3408149"/>
            <a:ext cx="238016" cy="285764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9071404" y="3417674"/>
            <a:ext cx="171371" cy="276238"/>
          </a:xfrm>
          <a:prstGeom prst="rect">
            <a:avLst/>
          </a:prstGeom>
          <a:solidFill>
            <a:srgbClr val="FFFCC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6</cp:revision>
  <dcterms:created xsi:type="dcterms:W3CDTF">2023-07-20T00:26:00Z</dcterms:created>
  <dcterms:modified xsi:type="dcterms:W3CDTF">2023-07-25T15:11:24Z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