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5" t="53943" r="41534" b="18436"/>
          <a:stretch>
            <a:fillRect/>
          </a:stretch>
        </p:blipFill>
        <p:spPr>
          <a:xfrm>
            <a:off x="5031740" y="4017645"/>
            <a:ext cx="2127885" cy="527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9565"/>
          <a:stretch>
            <a:fillRect/>
          </a:stretch>
        </p:blipFill>
        <p:spPr>
          <a:xfrm>
            <a:off x="4312920" y="2365375"/>
            <a:ext cx="3566160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4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02410" y="3676015"/>
            <a:ext cx="8997315" cy="735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366770" y="3418205"/>
            <a:ext cx="2037715" cy="369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7354570" y="3376930"/>
            <a:ext cx="2037715" cy="410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8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92958" y="2959371"/>
            <a:ext cx="837818" cy="323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272991" y="2959371"/>
            <a:ext cx="675966" cy="323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29388" y="2949849"/>
            <a:ext cx="1561388" cy="34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47570" y="2949849"/>
            <a:ext cx="1713719" cy="34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35834" y="3654441"/>
            <a:ext cx="942545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92033" y="3654441"/>
            <a:ext cx="790214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95900" y="3654441"/>
            <a:ext cx="790214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76000" y="3663963"/>
            <a:ext cx="352264" cy="257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90115" y="3654441"/>
            <a:ext cx="428429" cy="266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89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693259" y="3907140"/>
            <a:ext cx="1061905" cy="56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26182" y="3907325"/>
            <a:ext cx="755932" cy="43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34845" y="4058920"/>
            <a:ext cx="7550150" cy="791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2023-07-25T15:08:04Z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