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4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6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4" r="59112" b="41667"/>
          <a:stretch>
            <a:fillRect/>
          </a:stretch>
        </p:blipFill>
        <p:spPr>
          <a:xfrm>
            <a:off x="3740785" y="4044315"/>
            <a:ext cx="4710430" cy="448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b="9565"/>
          <a:stretch>
            <a:fillRect/>
          </a:stretch>
        </p:blipFill>
        <p:spPr>
          <a:xfrm>
            <a:off x="4312920" y="2365375"/>
            <a:ext cx="3566160" cy="7924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583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0556628" y="3408306"/>
            <a:ext cx="371305" cy="1133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843239" y="3903656"/>
            <a:ext cx="361785" cy="638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100628" y="4389480"/>
            <a:ext cx="371305" cy="152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823537" y="4389480"/>
            <a:ext cx="371305" cy="152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740495" y="5199187"/>
            <a:ext cx="399867" cy="257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710942" y="5199187"/>
            <a:ext cx="418909" cy="266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22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35785" y="2981960"/>
            <a:ext cx="390525" cy="400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558665" y="2981960"/>
            <a:ext cx="577850" cy="329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281520" y="2981878"/>
            <a:ext cx="390347" cy="2669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013950" y="2981878"/>
            <a:ext cx="390347" cy="2669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>
            <a:extLst>
              <a:ext uri="{FF2B5EF4-FFF2-40B4-BE49-F238E27FC236}">
                <a16:creationId xmlns:a16="http://schemas.microsoft.com/office/drawing/2014/main" id="{771D3B79-E88C-3787-569A-F099D9F5E38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41" y="632412"/>
            <a:ext cx="11520000" cy="3394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8F33E5B-C516-657C-66E2-C4113E3750D7}"/>
              </a:ext>
            </a:extLst>
          </p:cNvPr>
          <p:cNvSpPr/>
          <p:nvPr>
            <p:custDataLst>
              <p:tags r:id="rId2"/>
            </p:custDataLst>
          </p:nvPr>
        </p:nvSpPr>
        <p:spPr bwMode="white">
          <a:xfrm>
            <a:off x="1310359" y="2663678"/>
            <a:ext cx="390347" cy="267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A41E5F9-94A8-F0A6-53DE-877A258408D4}"/>
              </a:ext>
            </a:extLst>
          </p:cNvPr>
          <p:cNvSpPr/>
          <p:nvPr>
            <p:custDataLst>
              <p:tags r:id="rId3"/>
            </p:custDataLst>
          </p:nvPr>
        </p:nvSpPr>
        <p:spPr bwMode="white">
          <a:xfrm>
            <a:off x="5680221" y="2654297"/>
            <a:ext cx="333375" cy="275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4000C10-F133-0FAE-D2B0-6A6F7E979E62}"/>
              </a:ext>
            </a:extLst>
          </p:cNvPr>
          <p:cNvSpPr/>
          <p:nvPr>
            <p:custDataLst>
              <p:tags r:id="rId4"/>
            </p:custDataLst>
          </p:nvPr>
        </p:nvSpPr>
        <p:spPr bwMode="white">
          <a:xfrm>
            <a:off x="9260111" y="2654141"/>
            <a:ext cx="390347" cy="276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86DB329-62A3-0D85-9EF0-B8AB0B24C25E}"/>
              </a:ext>
            </a:extLst>
          </p:cNvPr>
          <p:cNvSpPr/>
          <p:nvPr>
            <p:custDataLst>
              <p:tags r:id="rId5"/>
            </p:custDataLst>
          </p:nvPr>
        </p:nvSpPr>
        <p:spPr bwMode="white">
          <a:xfrm>
            <a:off x="1491251" y="3455204"/>
            <a:ext cx="390347" cy="267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645105A-F087-D7C7-1E01-B5612AF0FBCA}"/>
              </a:ext>
            </a:extLst>
          </p:cNvPr>
          <p:cNvSpPr/>
          <p:nvPr>
            <p:custDataLst>
              <p:tags r:id="rId6"/>
            </p:custDataLst>
          </p:nvPr>
        </p:nvSpPr>
        <p:spPr bwMode="white">
          <a:xfrm>
            <a:off x="5470888" y="3455204"/>
            <a:ext cx="390347" cy="267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0CAAA83-5199-D26A-159A-939600233CC1}"/>
              </a:ext>
            </a:extLst>
          </p:cNvPr>
          <p:cNvSpPr/>
          <p:nvPr>
            <p:custDataLst>
              <p:tags r:id="rId7"/>
            </p:custDataLst>
          </p:nvPr>
        </p:nvSpPr>
        <p:spPr bwMode="white">
          <a:xfrm>
            <a:off x="9450524" y="3455204"/>
            <a:ext cx="380826" cy="267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52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389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6" name="矩形 5"/>
          <p:cNvSpPr/>
          <p:nvPr/>
        </p:nvSpPr>
        <p:spPr bwMode="white">
          <a:xfrm>
            <a:off x="9985388" y="3355001"/>
            <a:ext cx="295140" cy="76305"/>
          </a:xfrm>
          <a:prstGeom prst="rect">
            <a:avLst/>
          </a:prstGeom>
          <a:solidFill>
            <a:srgbClr val="E5F6FD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6</cp:revision>
  <dcterms:created xsi:type="dcterms:W3CDTF">2023-07-20T00:26:00Z</dcterms:created>
  <dcterms:modified xsi:type="dcterms:W3CDTF">2023-07-26T05:15:58Z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