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0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0" r="34781" b="35487"/>
          <a:stretch>
            <a:fillRect/>
          </a:stretch>
        </p:blipFill>
        <p:spPr>
          <a:xfrm>
            <a:off x="2339340" y="3877310"/>
            <a:ext cx="7513320" cy="531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3510" b="5878"/>
          <a:stretch>
            <a:fillRect/>
          </a:stretch>
        </p:blipFill>
        <p:spPr>
          <a:xfrm>
            <a:off x="3979545" y="2395855"/>
            <a:ext cx="4014470" cy="803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8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83305" y="2379291"/>
            <a:ext cx="390347" cy="26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72462" y="2379291"/>
            <a:ext cx="238016" cy="27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99768" y="2379291"/>
            <a:ext cx="390346" cy="27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7404" y="3017463"/>
            <a:ext cx="352264" cy="257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40165" y="3017463"/>
            <a:ext cx="390347" cy="26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10876" y="3017463"/>
            <a:ext cx="390347" cy="26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53157" y="3017463"/>
            <a:ext cx="399867" cy="257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14347" y="3017463"/>
            <a:ext cx="390347" cy="257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56628" y="3017463"/>
            <a:ext cx="390346" cy="26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369060" y="4046220"/>
            <a:ext cx="390525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330776" y="4055683"/>
            <a:ext cx="390347" cy="24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272661" y="4055683"/>
            <a:ext cx="352264" cy="24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234247" y="4046158"/>
            <a:ext cx="390347" cy="26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176132" y="4046158"/>
            <a:ext cx="380827" cy="257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137719" y="4055683"/>
            <a:ext cx="399867" cy="24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5050"/>
            <a:ext cx="11520000" cy="3517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92694" y="3080415"/>
            <a:ext cx="238016" cy="26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44892" y="3089949"/>
            <a:ext cx="276099" cy="228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35173" y="3080415"/>
            <a:ext cx="238016" cy="26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92033" y="3089949"/>
            <a:ext cx="342743" cy="257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28925" y="3080415"/>
            <a:ext cx="238016" cy="26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71603" y="3089949"/>
            <a:ext cx="285619" cy="228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71404" y="3089949"/>
            <a:ext cx="228495" cy="257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28264" y="3080415"/>
            <a:ext cx="409388" cy="266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42950"/>
            <a:ext cx="11520000" cy="3104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264462" y="6252015"/>
            <a:ext cx="780694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3254280" y="6252015"/>
            <a:ext cx="780694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5244099" y="6252015"/>
            <a:ext cx="780694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7233917" y="6252015"/>
            <a:ext cx="780695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9223735" y="6252015"/>
            <a:ext cx="780694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4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05619" y="3446283"/>
            <a:ext cx="2399206" cy="342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05619" y="4103547"/>
            <a:ext cx="2408727" cy="333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2023-07-25T15:05:40Z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