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4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7.png"/><Relationship Id="rId5" Type="http://schemas.openxmlformats.org/officeDocument/2006/relationships/tags" Target="../tags/tag8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8" r="63659" b="37249"/>
          <a:stretch>
            <a:fillRect/>
          </a:stretch>
        </p:blipFill>
        <p:spPr>
          <a:xfrm>
            <a:off x="4015740" y="3929380"/>
            <a:ext cx="4186555" cy="500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3510" b="5878"/>
          <a:stretch>
            <a:fillRect/>
          </a:stretch>
        </p:blipFill>
        <p:spPr>
          <a:xfrm>
            <a:off x="3979545" y="2395855"/>
            <a:ext cx="4014470" cy="803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88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矩形 3"/>
          <p:cNvSpPr/>
          <p:nvPr/>
        </p:nvSpPr>
        <p:spPr bwMode="white">
          <a:xfrm>
            <a:off x="2997223" y="2856387"/>
            <a:ext cx="714049" cy="257261"/>
          </a:xfrm>
          <a:prstGeom prst="rect">
            <a:avLst/>
          </a:prstGeom>
          <a:solidFill>
            <a:srgbClr val="FFFDD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 bwMode="white">
          <a:xfrm>
            <a:off x="3987165" y="2814320"/>
            <a:ext cx="704215" cy="299085"/>
          </a:xfrm>
          <a:prstGeom prst="rect">
            <a:avLst/>
          </a:prstGeom>
          <a:solidFill>
            <a:srgbClr val="FFFDD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 bwMode="white">
          <a:xfrm>
            <a:off x="4968000" y="2856387"/>
            <a:ext cx="695008" cy="257261"/>
          </a:xfrm>
          <a:prstGeom prst="rect">
            <a:avLst/>
          </a:prstGeom>
          <a:solidFill>
            <a:srgbClr val="FFFDD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5939107" y="2856387"/>
            <a:ext cx="714049" cy="257261"/>
          </a:xfrm>
          <a:prstGeom prst="rect">
            <a:avLst/>
          </a:prstGeom>
          <a:solidFill>
            <a:srgbClr val="FFFDD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 bwMode="white">
          <a:xfrm>
            <a:off x="6919735" y="2856387"/>
            <a:ext cx="704528" cy="257261"/>
          </a:xfrm>
          <a:prstGeom prst="rect">
            <a:avLst/>
          </a:prstGeom>
          <a:solidFill>
            <a:srgbClr val="FFFDD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 bwMode="white">
          <a:xfrm>
            <a:off x="2997223" y="3294684"/>
            <a:ext cx="714049" cy="266789"/>
          </a:xfrm>
          <a:prstGeom prst="rect">
            <a:avLst/>
          </a:prstGeom>
          <a:solidFill>
            <a:srgbClr val="FFFDD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 bwMode="white">
          <a:xfrm>
            <a:off x="3987371" y="3294684"/>
            <a:ext cx="695008" cy="266789"/>
          </a:xfrm>
          <a:prstGeom prst="rect">
            <a:avLst/>
          </a:prstGeom>
          <a:solidFill>
            <a:srgbClr val="FFFDD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5939107" y="3294684"/>
            <a:ext cx="704528" cy="266789"/>
          </a:xfrm>
          <a:prstGeom prst="rect">
            <a:avLst/>
          </a:prstGeom>
          <a:solidFill>
            <a:srgbClr val="FFFDD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 bwMode="white">
          <a:xfrm>
            <a:off x="3987371" y="3732981"/>
            <a:ext cx="704528" cy="266789"/>
          </a:xfrm>
          <a:prstGeom prst="rect">
            <a:avLst/>
          </a:prstGeom>
          <a:solidFill>
            <a:srgbClr val="FFFDD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 bwMode="white">
          <a:xfrm>
            <a:off x="4968000" y="3732981"/>
            <a:ext cx="695008" cy="266789"/>
          </a:xfrm>
          <a:prstGeom prst="rect">
            <a:avLst/>
          </a:prstGeom>
          <a:solidFill>
            <a:srgbClr val="FFFDD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 bwMode="white">
          <a:xfrm>
            <a:off x="2026115" y="4171278"/>
            <a:ext cx="704528" cy="266789"/>
          </a:xfrm>
          <a:prstGeom prst="rect">
            <a:avLst/>
          </a:prstGeom>
          <a:solidFill>
            <a:srgbClr val="FFFDD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 bwMode="white">
          <a:xfrm>
            <a:off x="2997223" y="4171278"/>
            <a:ext cx="714049" cy="266789"/>
          </a:xfrm>
          <a:prstGeom prst="rect">
            <a:avLst/>
          </a:prstGeom>
          <a:solidFill>
            <a:srgbClr val="FFFDD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719471" y="4171278"/>
            <a:ext cx="733090" cy="343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 bwMode="white">
          <a:xfrm>
            <a:off x="1045487" y="4609575"/>
            <a:ext cx="704528" cy="266789"/>
          </a:xfrm>
          <a:prstGeom prst="rect">
            <a:avLst/>
          </a:prstGeom>
          <a:solidFill>
            <a:srgbClr val="FFFDD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 bwMode="white">
          <a:xfrm>
            <a:off x="2026115" y="4609575"/>
            <a:ext cx="704528" cy="266789"/>
          </a:xfrm>
          <a:prstGeom prst="rect">
            <a:avLst/>
          </a:prstGeom>
          <a:solidFill>
            <a:srgbClr val="FFFDD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 bwMode="white">
          <a:xfrm>
            <a:off x="1045487" y="5047872"/>
            <a:ext cx="704528" cy="266789"/>
          </a:xfrm>
          <a:prstGeom prst="rect">
            <a:avLst/>
          </a:prstGeom>
          <a:solidFill>
            <a:srgbClr val="FFFDD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 bwMode="white">
          <a:xfrm>
            <a:off x="2026115" y="5047872"/>
            <a:ext cx="704528" cy="266789"/>
          </a:xfrm>
          <a:prstGeom prst="rect">
            <a:avLst/>
          </a:prstGeom>
          <a:solidFill>
            <a:srgbClr val="FFFDD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5729652" y="5324189"/>
            <a:ext cx="171371" cy="2572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8071735" y="5267020"/>
            <a:ext cx="399867" cy="3430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 bwMode="white">
          <a:xfrm>
            <a:off x="1045487" y="5486169"/>
            <a:ext cx="704528" cy="266789"/>
          </a:xfrm>
          <a:prstGeom prst="rect">
            <a:avLst/>
          </a:prstGeom>
          <a:solidFill>
            <a:srgbClr val="FFFDD9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animBg="1"/>
      <p:bldP spid="22" grpId="0" animBg="1"/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70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044826" y="1940474"/>
            <a:ext cx="409388" cy="257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101289" y="1930953"/>
            <a:ext cx="399867" cy="266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157752" y="1930953"/>
            <a:ext cx="399867" cy="266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14214" y="1940474"/>
            <a:ext cx="390347" cy="257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044826" y="3016339"/>
            <a:ext cx="399867" cy="266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225057" y="3016339"/>
            <a:ext cx="238016" cy="257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157752" y="3016339"/>
            <a:ext cx="399867" cy="2665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214214" y="3016339"/>
            <a:ext cx="390347" cy="257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78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235570" y="1610272"/>
            <a:ext cx="228495" cy="257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168595" y="1610272"/>
            <a:ext cx="228495" cy="257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77190" y="1610272"/>
            <a:ext cx="390347" cy="257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995900" y="1610272"/>
            <a:ext cx="161851" cy="257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785454" y="1610272"/>
            <a:ext cx="390347" cy="257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785123" y="1610272"/>
            <a:ext cx="238016" cy="257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226049" y="2421518"/>
            <a:ext cx="238016" cy="257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159074" y="2421518"/>
            <a:ext cx="228495" cy="257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043834" y="2421518"/>
            <a:ext cx="238016" cy="267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976859" y="2421518"/>
            <a:ext cx="228495" cy="257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852099" y="2421518"/>
            <a:ext cx="238015" cy="267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775603" y="2421518"/>
            <a:ext cx="238015" cy="257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168925" y="3242307"/>
            <a:ext cx="390347" cy="267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159074" y="3242307"/>
            <a:ext cx="247537" cy="257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6043834" y="3242307"/>
            <a:ext cx="238016" cy="267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6967338" y="3242307"/>
            <a:ext cx="238016" cy="267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9785454" y="3242307"/>
            <a:ext cx="342743" cy="257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10775603" y="3242307"/>
            <a:ext cx="257057" cy="257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>
            <a:extLst>
              <a:ext uri="{FF2B5EF4-FFF2-40B4-BE49-F238E27FC236}">
                <a16:creationId xmlns:a16="http://schemas.microsoft.com/office/drawing/2014/main" id="{BB5ED46A-C95D-39F4-545B-584D370EA46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84" y="503266"/>
            <a:ext cx="11520000" cy="28134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6098E8E-F489-1C27-3E58-801F22B22CA4}"/>
              </a:ext>
            </a:extLst>
          </p:cNvPr>
          <p:cNvSpPr/>
          <p:nvPr>
            <p:custDataLst>
              <p:tags r:id="rId2"/>
            </p:custDataLst>
          </p:nvPr>
        </p:nvSpPr>
        <p:spPr bwMode="white">
          <a:xfrm>
            <a:off x="1108388" y="2725416"/>
            <a:ext cx="228495" cy="257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9BB001B-98BC-14C0-B841-4D49E693035B}"/>
              </a:ext>
            </a:extLst>
          </p:cNvPr>
          <p:cNvSpPr/>
          <p:nvPr>
            <p:custDataLst>
              <p:tags r:id="rId3"/>
            </p:custDataLst>
          </p:nvPr>
        </p:nvSpPr>
        <p:spPr bwMode="white">
          <a:xfrm>
            <a:off x="2031893" y="2725416"/>
            <a:ext cx="238016" cy="267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C7ACDFE-1278-8687-6B23-68F6C51F46A9}"/>
              </a:ext>
            </a:extLst>
          </p:cNvPr>
          <p:cNvSpPr/>
          <p:nvPr>
            <p:custDataLst>
              <p:tags r:id="rId4"/>
            </p:custDataLst>
          </p:nvPr>
        </p:nvSpPr>
        <p:spPr bwMode="white">
          <a:xfrm>
            <a:off x="2964917" y="2725416"/>
            <a:ext cx="238016" cy="267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EA2033F-4B56-4860-3CFD-2A3578B942C7}"/>
              </a:ext>
            </a:extLst>
          </p:cNvPr>
          <p:cNvSpPr/>
          <p:nvPr>
            <p:custDataLst>
              <p:tags r:id="rId5"/>
            </p:custDataLst>
          </p:nvPr>
        </p:nvSpPr>
        <p:spPr bwMode="white">
          <a:xfrm>
            <a:off x="3888422" y="2725416"/>
            <a:ext cx="238016" cy="267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73CA2C4-5B02-36ED-87E1-9F9C990F7C00}"/>
              </a:ext>
            </a:extLst>
          </p:cNvPr>
          <p:cNvSpPr/>
          <p:nvPr>
            <p:custDataLst>
              <p:tags r:id="rId6"/>
            </p:custDataLst>
          </p:nvPr>
        </p:nvSpPr>
        <p:spPr bwMode="white">
          <a:xfrm>
            <a:off x="4821446" y="2725416"/>
            <a:ext cx="247537" cy="257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16CDC35-3AD9-FC00-690C-E79B135703CD}"/>
              </a:ext>
            </a:extLst>
          </p:cNvPr>
          <p:cNvSpPr/>
          <p:nvPr>
            <p:custDataLst>
              <p:tags r:id="rId7"/>
            </p:custDataLst>
          </p:nvPr>
        </p:nvSpPr>
        <p:spPr bwMode="white">
          <a:xfrm>
            <a:off x="5744950" y="2725416"/>
            <a:ext cx="238016" cy="2575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7BF716E-A57F-92CB-F2A4-5BCA6947BDB7}"/>
              </a:ext>
            </a:extLst>
          </p:cNvPr>
          <p:cNvSpPr/>
          <p:nvPr>
            <p:custDataLst>
              <p:tags r:id="rId8"/>
            </p:custDataLst>
          </p:nvPr>
        </p:nvSpPr>
        <p:spPr bwMode="white">
          <a:xfrm>
            <a:off x="6687496" y="2725416"/>
            <a:ext cx="228495" cy="267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455BA292-F2B4-3AEB-1013-5AC30B27B8E2}"/>
              </a:ext>
            </a:extLst>
          </p:cNvPr>
          <p:cNvSpPr/>
          <p:nvPr>
            <p:custDataLst>
              <p:tags r:id="rId9"/>
            </p:custDataLst>
          </p:nvPr>
        </p:nvSpPr>
        <p:spPr bwMode="white">
          <a:xfrm>
            <a:off x="7611000" y="2725416"/>
            <a:ext cx="238016" cy="2670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23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6</cp:revision>
  <dcterms:created xsi:type="dcterms:W3CDTF">2023-07-20T00:26:00Z</dcterms:created>
  <dcterms:modified xsi:type="dcterms:W3CDTF">2023-07-26T05:10:06Z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