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r="64430" b="37108"/>
          <a:stretch>
            <a:fillRect/>
          </a:stretch>
        </p:blipFill>
        <p:spPr>
          <a:xfrm>
            <a:off x="4047490" y="3909060"/>
            <a:ext cx="4097655" cy="583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3510" b="5878"/>
          <a:stretch>
            <a:fillRect/>
          </a:stretch>
        </p:blipFill>
        <p:spPr>
          <a:xfrm>
            <a:off x="3979545" y="2395855"/>
            <a:ext cx="4014470" cy="803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22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55074" y="2294789"/>
            <a:ext cx="4579438" cy="1391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81495" y="2294890"/>
            <a:ext cx="4998085" cy="1391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92760" y="3981773"/>
            <a:ext cx="238016" cy="266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25785" y="3981773"/>
            <a:ext cx="228495" cy="266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82644" y="3981773"/>
            <a:ext cx="342743" cy="257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09818" y="3981773"/>
            <a:ext cx="238016" cy="257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52363" y="3981773"/>
            <a:ext cx="238016" cy="266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09223" y="3981773"/>
            <a:ext cx="390347" cy="266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9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20859" y="3037235"/>
            <a:ext cx="390347" cy="266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556958" y="3037235"/>
            <a:ext cx="390346" cy="266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15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530049" y="3799317"/>
            <a:ext cx="1447140" cy="352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8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62809" y="2657846"/>
            <a:ext cx="238016" cy="25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633454" y="2657846"/>
            <a:ext cx="257057" cy="25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66479" y="2657846"/>
            <a:ext cx="238016" cy="25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29652" y="3573171"/>
            <a:ext cx="228495" cy="25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43636" y="3573171"/>
            <a:ext cx="238016" cy="25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42975" y="3573171"/>
            <a:ext cx="228495" cy="25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509355" y="3573171"/>
            <a:ext cx="390347" cy="25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2023-07-25T15:04:52Z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