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r="67374" b="41341"/>
          <a:stretch>
            <a:fillRect/>
          </a:stretch>
        </p:blipFill>
        <p:spPr>
          <a:xfrm>
            <a:off x="4235450" y="3918585"/>
            <a:ext cx="3758565" cy="45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510" b="5878"/>
          <a:stretch>
            <a:fillRect/>
          </a:stretch>
        </p:blipFill>
        <p:spPr>
          <a:xfrm>
            <a:off x="3979545" y="2395855"/>
            <a:ext cx="4014470" cy="80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5820" y="2287905"/>
            <a:ext cx="4234815" cy="109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8785" y="2287905"/>
            <a:ext cx="3472815" cy="1097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54545" y="3833496"/>
            <a:ext cx="228495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20925" y="3833496"/>
            <a:ext cx="390347" cy="25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90909" y="3823953"/>
            <a:ext cx="247537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933" y="3823953"/>
            <a:ext cx="238016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90314" y="3823953"/>
            <a:ext cx="390346" cy="26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9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04165" y="1972250"/>
            <a:ext cx="399867" cy="267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49835"/>
            <a:ext cx="11520000" cy="2322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921388" y="4044289"/>
            <a:ext cx="390347" cy="258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4825190" y="4044289"/>
            <a:ext cx="380826" cy="258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7538578" y="4044289"/>
            <a:ext cx="390347" cy="26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10071074" y="4044289"/>
            <a:ext cx="390346" cy="26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1921388" y="4713183"/>
            <a:ext cx="409388" cy="26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4644297" y="4722739"/>
            <a:ext cx="390347" cy="258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7357685" y="4722739"/>
            <a:ext cx="380826" cy="258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10251966" y="4722739"/>
            <a:ext cx="390346" cy="258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8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5636" y="1914155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78314" y="1923690"/>
            <a:ext cx="285619" cy="21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8595" y="1914155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4975" y="1914155"/>
            <a:ext cx="390347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73785" y="2648327"/>
            <a:ext cx="2265917" cy="352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19801" y="2692973"/>
            <a:ext cx="418909" cy="35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81123" y="2692973"/>
            <a:ext cx="418909" cy="352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