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9" r:id="rId4"/>
    <p:sldId id="263" r:id="rId5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6" r="64205" b="38264"/>
          <a:stretch>
            <a:fillRect/>
          </a:stretch>
        </p:blipFill>
        <p:spPr>
          <a:xfrm>
            <a:off x="3979545" y="4012565"/>
            <a:ext cx="4123690" cy="490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3510" b="5878"/>
          <a:stretch>
            <a:fillRect/>
          </a:stretch>
        </p:blipFill>
        <p:spPr>
          <a:xfrm>
            <a:off x="3979545" y="2395855"/>
            <a:ext cx="4014470" cy="803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98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15074" y="2466156"/>
            <a:ext cx="390346" cy="25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59125" y="3886200"/>
            <a:ext cx="1936750" cy="56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63460" y="3886200"/>
            <a:ext cx="1936750" cy="552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6925" y="4991637"/>
            <a:ext cx="247537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49950" y="4991637"/>
            <a:ext cx="238016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30380" y="4991637"/>
            <a:ext cx="399867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30049" y="4991637"/>
            <a:ext cx="238016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396429" y="4991637"/>
            <a:ext cx="390347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767404" y="4991637"/>
            <a:ext cx="238016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728991" y="5001167"/>
            <a:ext cx="152330" cy="257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290380" y="4991637"/>
            <a:ext cx="390347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280528" y="4991637"/>
            <a:ext cx="238016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1146909" y="4991637"/>
            <a:ext cx="390346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9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21256" y="2829436"/>
            <a:ext cx="238016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73454" y="2838970"/>
            <a:ext cx="276099" cy="228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63735" y="2829436"/>
            <a:ext cx="238016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20595" y="2829436"/>
            <a:ext cx="390347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33652" y="2829436"/>
            <a:ext cx="238016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76330" y="2838970"/>
            <a:ext cx="276099" cy="228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66611" y="2838970"/>
            <a:ext cx="228495" cy="257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32991" y="2829436"/>
            <a:ext cx="390346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5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49157" y="1722346"/>
            <a:ext cx="390347" cy="266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43702" y="1731872"/>
            <a:ext cx="409388" cy="257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47768" y="1722346"/>
            <a:ext cx="399867" cy="266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42314" y="1722346"/>
            <a:ext cx="409388" cy="266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49157" y="2132002"/>
            <a:ext cx="390347" cy="257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43702" y="2141529"/>
            <a:ext cx="409388" cy="247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47768" y="2132002"/>
            <a:ext cx="399867" cy="266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42314" y="2132002"/>
            <a:ext cx="409388" cy="266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4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16330" y="3569550"/>
            <a:ext cx="238016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59008" y="3579074"/>
            <a:ext cx="285619" cy="228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49289" y="3569550"/>
            <a:ext cx="238016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15669" y="3569550"/>
            <a:ext cx="390347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95834" y="3569550"/>
            <a:ext cx="380826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48033" y="3579074"/>
            <a:ext cx="380827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28793" y="3579074"/>
            <a:ext cx="342743" cy="25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900363" y="4388604"/>
            <a:ext cx="352264" cy="333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2023-07-25T15:03:43Z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