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9" r:id="rId4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1" t="55713" r="34473" b="17189"/>
          <a:stretch>
            <a:fillRect/>
          </a:stretch>
        </p:blipFill>
        <p:spPr>
          <a:xfrm>
            <a:off x="4197985" y="3982085"/>
            <a:ext cx="3796665" cy="510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3510" b="5878"/>
          <a:stretch>
            <a:fillRect/>
          </a:stretch>
        </p:blipFill>
        <p:spPr>
          <a:xfrm>
            <a:off x="4088765" y="2322830"/>
            <a:ext cx="4014470" cy="80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35768" y="4004073"/>
            <a:ext cx="342743" cy="25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30115" y="4004073"/>
            <a:ext cx="380826" cy="25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62611" y="4004073"/>
            <a:ext cx="390347" cy="26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04561" y="4004073"/>
            <a:ext cx="418909" cy="26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3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35371" y="1788655"/>
            <a:ext cx="390347" cy="25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73190" y="1788655"/>
            <a:ext cx="399867" cy="26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58347" y="1788655"/>
            <a:ext cx="399867" cy="26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96165" y="1788655"/>
            <a:ext cx="399866" cy="26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90842" y="1788655"/>
            <a:ext cx="399867" cy="26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28661" y="1788655"/>
            <a:ext cx="399867" cy="26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85520" y="1788655"/>
            <a:ext cx="418910" cy="26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72727" y="2493459"/>
            <a:ext cx="409388" cy="26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05157" y="2493459"/>
            <a:ext cx="390347" cy="26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453553" y="3112543"/>
            <a:ext cx="390347" cy="26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729652" y="3731628"/>
            <a:ext cx="380826" cy="25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690578" y="3731628"/>
            <a:ext cx="409388" cy="25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03325"/>
            <a:ext cx="11520000" cy="2231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2102280" y="5266977"/>
            <a:ext cx="409388" cy="257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4825190" y="5266977"/>
            <a:ext cx="390347" cy="257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7538578" y="5266977"/>
            <a:ext cx="390347" cy="257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10413818" y="5266977"/>
            <a:ext cx="409388" cy="257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8"/>
            </p:custDataLst>
          </p:nvPr>
        </p:nvSpPr>
        <p:spPr bwMode="white">
          <a:xfrm>
            <a:off x="2102280" y="5877417"/>
            <a:ext cx="390347" cy="26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9"/>
            </p:custDataLst>
          </p:nvPr>
        </p:nvSpPr>
        <p:spPr bwMode="white">
          <a:xfrm>
            <a:off x="4825190" y="5886955"/>
            <a:ext cx="380826" cy="257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0"/>
            </p:custDataLst>
          </p:nvPr>
        </p:nvSpPr>
        <p:spPr bwMode="white">
          <a:xfrm>
            <a:off x="7538578" y="5877417"/>
            <a:ext cx="390347" cy="26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1"/>
            </p:custDataLst>
          </p:nvPr>
        </p:nvSpPr>
        <p:spPr bwMode="white">
          <a:xfrm>
            <a:off x="10251966" y="5886955"/>
            <a:ext cx="390346" cy="257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22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25983" y="3901927"/>
            <a:ext cx="361785" cy="276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20132" y="4025704"/>
            <a:ext cx="371305" cy="152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96099" y="4025704"/>
            <a:ext cx="371305" cy="152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18809" y="3901927"/>
            <a:ext cx="371305" cy="276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30644" y="4873100"/>
            <a:ext cx="409388" cy="26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62876" y="4873100"/>
            <a:ext cx="342743" cy="257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42710" y="4873100"/>
            <a:ext cx="238015" cy="257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6</cp:revision>
  <dcterms:created xsi:type="dcterms:W3CDTF">2023-07-20T00:26:00Z</dcterms:created>
  <dcterms:modified xsi:type="dcterms:W3CDTF">2023-07-25T15:02:31Z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