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1" r="58682" b="29147"/>
          <a:stretch>
            <a:fillRect/>
          </a:stretch>
        </p:blipFill>
        <p:spPr>
          <a:xfrm>
            <a:off x="3778250" y="3929380"/>
            <a:ext cx="4759960" cy="552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3396" b="-3417"/>
          <a:stretch>
            <a:fillRect/>
          </a:stretch>
        </p:blipFill>
        <p:spPr>
          <a:xfrm>
            <a:off x="4344035" y="2212975"/>
            <a:ext cx="3503930" cy="7880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13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176793" y="2131192"/>
            <a:ext cx="390347" cy="333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42446" y="2131192"/>
            <a:ext cx="409388" cy="333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67272" y="3369123"/>
            <a:ext cx="409388" cy="333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23933" y="3988088"/>
            <a:ext cx="390347" cy="323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67272" y="4607053"/>
            <a:ext cx="409388" cy="333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9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168264" y="2169086"/>
            <a:ext cx="399867" cy="314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63365" y="2759710"/>
            <a:ext cx="504825" cy="437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06479" y="3387839"/>
            <a:ext cx="409388" cy="323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806479" y="4006737"/>
            <a:ext cx="761652" cy="333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81652" y="4006737"/>
            <a:ext cx="742611" cy="342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8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634776" y="3150961"/>
            <a:ext cx="257057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43702" y="3150961"/>
            <a:ext cx="238016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52628" y="3150961"/>
            <a:ext cx="238016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61553" y="3150961"/>
            <a:ext cx="228496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4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501818" y="2407259"/>
            <a:ext cx="238016" cy="285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95504" y="2407259"/>
            <a:ext cx="257057" cy="285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