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67914" b="33235"/>
          <a:stretch>
            <a:fillRect/>
          </a:stretch>
        </p:blipFill>
        <p:spPr>
          <a:xfrm>
            <a:off x="4248150" y="4033520"/>
            <a:ext cx="3696335" cy="552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396" b="-3417"/>
          <a:stretch>
            <a:fillRect/>
          </a:stretch>
        </p:blipFill>
        <p:spPr>
          <a:xfrm>
            <a:off x="4344035" y="2212975"/>
            <a:ext cx="3503930" cy="788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8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29256" y="3588428"/>
            <a:ext cx="352264" cy="34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0" y="3551510"/>
            <a:ext cx="11520000" cy="2674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2805600" y="3742525"/>
            <a:ext cx="409388" cy="35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5633237" y="3742525"/>
            <a:ext cx="409388" cy="35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8851220" y="3742525"/>
            <a:ext cx="399867" cy="35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1672641" y="4382426"/>
            <a:ext cx="409388" cy="343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2748476" y="5012776"/>
            <a:ext cx="409388" cy="343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5461865" y="5012776"/>
            <a:ext cx="409388" cy="35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2234360" y="5709981"/>
            <a:ext cx="399867" cy="343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3681501" y="5709981"/>
            <a:ext cx="409388" cy="343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2"/>
            </p:custDataLst>
          </p:nvPr>
        </p:nvSpPr>
        <p:spPr bwMode="white">
          <a:xfrm>
            <a:off x="6394889" y="5709981"/>
            <a:ext cx="399866" cy="343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00561" y="2549774"/>
            <a:ext cx="447471" cy="361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4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58365" y="3429635"/>
            <a:ext cx="499110" cy="575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33695" y="3556000"/>
            <a:ext cx="447040" cy="51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56955" y="3556000"/>
            <a:ext cx="598170" cy="51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