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5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2" t="63035" r="34423" b="7029"/>
          <a:stretch>
            <a:fillRect/>
          </a:stretch>
        </p:blipFill>
        <p:spPr>
          <a:xfrm>
            <a:off x="4177030" y="3835400"/>
            <a:ext cx="3837940" cy="51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r="3396" b="-3417"/>
          <a:stretch>
            <a:fillRect/>
          </a:stretch>
        </p:blipFill>
        <p:spPr>
          <a:xfrm>
            <a:off x="4344035" y="2212975"/>
            <a:ext cx="3503930" cy="78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0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791210" y="3495675"/>
            <a:ext cx="10034905" cy="877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2076450" y="3398520"/>
            <a:ext cx="748030" cy="309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3"/>
            </p:custDataLst>
          </p:nvPr>
        </p:nvSpPr>
        <p:spPr bwMode="white">
          <a:xfrm>
            <a:off x="5124450" y="3343910"/>
            <a:ext cx="575945" cy="278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779010" y="4150995"/>
            <a:ext cx="575945" cy="294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5700395" y="3973830"/>
            <a:ext cx="4243070" cy="52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6309995" y="4065270"/>
            <a:ext cx="895985" cy="526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7036435" y="4334510"/>
            <a:ext cx="301625" cy="202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47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691900" y="2210165"/>
            <a:ext cx="437950" cy="371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144475"/>
            <a:ext cx="11520000" cy="3399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3" name="矩形 22"/>
          <p:cNvSpPr/>
          <p:nvPr>
            <p:custDataLst>
              <p:tags r:id="rId4"/>
            </p:custDataLst>
          </p:nvPr>
        </p:nvSpPr>
        <p:spPr bwMode="white">
          <a:xfrm>
            <a:off x="6729322" y="4763082"/>
            <a:ext cx="228495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>
            <p:custDataLst>
              <p:tags r:id="rId5"/>
            </p:custDataLst>
          </p:nvPr>
        </p:nvSpPr>
        <p:spPr bwMode="white">
          <a:xfrm>
            <a:off x="9737851" y="4763082"/>
            <a:ext cx="238016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>
            <p:custDataLst>
              <p:tags r:id="rId6"/>
            </p:custDataLst>
          </p:nvPr>
        </p:nvSpPr>
        <p:spPr bwMode="white">
          <a:xfrm>
            <a:off x="6719801" y="5715204"/>
            <a:ext cx="238015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7"/>
            </p:custDataLst>
          </p:nvPr>
        </p:nvSpPr>
        <p:spPr bwMode="white">
          <a:xfrm>
            <a:off x="9737851" y="5715204"/>
            <a:ext cx="247537" cy="26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1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156760" y="2464525"/>
            <a:ext cx="599800" cy="542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99834" y="3731050"/>
            <a:ext cx="885421" cy="533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