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0" r="63477" b="37332"/>
          <a:stretch>
            <a:fillRect/>
          </a:stretch>
        </p:blipFill>
        <p:spPr>
          <a:xfrm>
            <a:off x="3992245" y="4002405"/>
            <a:ext cx="4207510" cy="479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282"/>
          <a:stretch>
            <a:fillRect/>
          </a:stretch>
        </p:blipFill>
        <p:spPr>
          <a:xfrm>
            <a:off x="4848860" y="2398395"/>
            <a:ext cx="2641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0975" y="5120844"/>
            <a:ext cx="447471" cy="37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13685" y="5101801"/>
            <a:ext cx="437950" cy="37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01421" y="3159881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95305" y="3169404"/>
            <a:ext cx="247537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64000" y="3550341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57884" y="3559864"/>
            <a:ext cx="238015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404" y="4740766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50082" y="4750290"/>
            <a:ext cx="285619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40363" y="4740766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06725" y="4712335"/>
            <a:ext cx="41465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62809" y="4740766"/>
            <a:ext cx="24753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05487" y="4750290"/>
            <a:ext cx="276099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76160" y="4685665"/>
            <a:ext cx="30035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61985" y="4712335"/>
            <a:ext cx="41592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149223" y="5559779"/>
            <a:ext cx="409388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082247" y="5559779"/>
            <a:ext cx="342743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986380" y="5521686"/>
            <a:ext cx="752132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469640" y="4559935"/>
            <a:ext cx="2318385" cy="57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8726805" y="4559935"/>
            <a:ext cx="2791460" cy="57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bldLvl="0" animBg="1"/>
      <p:bldP spid="15" grpId="0" bldLvl="0" animBg="1"/>
      <p:bldP spid="16" grpId="0" animBg="1"/>
      <p:bldP spid="17" grpId="0" animBg="1"/>
      <p:bldP spid="18" grpId="0" animBg="1"/>
      <p:bldP spid="2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53024" y="3930565"/>
            <a:ext cx="666446" cy="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3983" y="4016258"/>
            <a:ext cx="704528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14413" y="3930565"/>
            <a:ext cx="714049" cy="3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04363" y="3921043"/>
            <a:ext cx="714049" cy="314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