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7" t="55743" r="32780" b="14276"/>
          <a:stretch>
            <a:fillRect/>
          </a:stretch>
        </p:blipFill>
        <p:spPr>
          <a:xfrm>
            <a:off x="3989070" y="3866515"/>
            <a:ext cx="4213225" cy="573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282"/>
          <a:stretch>
            <a:fillRect/>
          </a:stretch>
        </p:blipFill>
        <p:spPr>
          <a:xfrm>
            <a:off x="4848860" y="2398395"/>
            <a:ext cx="264160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2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1075478"/>
            <a:ext cx="2760991" cy="343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72462" y="1075478"/>
            <a:ext cx="2180231" cy="352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44231" y="1781417"/>
            <a:ext cx="238016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86909" y="1790957"/>
            <a:ext cx="285619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86710" y="1781417"/>
            <a:ext cx="228495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43570" y="1781417"/>
            <a:ext cx="399867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06876" y="2411038"/>
            <a:ext cx="3484561" cy="352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96033" y="2420578"/>
            <a:ext cx="2189752" cy="352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44231" y="3126517"/>
            <a:ext cx="238016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86909" y="3126517"/>
            <a:ext cx="285619" cy="228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86710" y="3126517"/>
            <a:ext cx="228495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843570" y="3116977"/>
            <a:ext cx="390347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56615"/>
            <a:ext cx="11520000" cy="154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2721123" y="4731289"/>
            <a:ext cx="390347" cy="26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3282842" y="4740845"/>
            <a:ext cx="380826" cy="26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3920727" y="4731289"/>
            <a:ext cx="238016" cy="26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8642975" y="4712178"/>
            <a:ext cx="361785" cy="33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87371" y="4887616"/>
            <a:ext cx="1818446" cy="343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91305" y="4916212"/>
            <a:ext cx="2046942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