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6" r="70847" b="35637"/>
          <a:stretch>
            <a:fillRect/>
          </a:stretch>
        </p:blipFill>
        <p:spPr>
          <a:xfrm>
            <a:off x="4416425" y="3804285"/>
            <a:ext cx="3358515" cy="511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931920" y="2077720"/>
            <a:ext cx="4328160" cy="9220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74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238105" y="2812415"/>
            <a:ext cx="442595" cy="4502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300892" y="2841140"/>
            <a:ext cx="399867" cy="314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48628" y="3604567"/>
            <a:ext cx="399867" cy="333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38181" y="3604567"/>
            <a:ext cx="409389" cy="333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67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756892" y="1734045"/>
            <a:ext cx="371305" cy="3339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347173" y="1743587"/>
            <a:ext cx="371305" cy="305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756892" y="2325648"/>
            <a:ext cx="371305" cy="31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89851" y="2306564"/>
            <a:ext cx="409388" cy="3530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328132" y="2917251"/>
            <a:ext cx="409389" cy="314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57685" y="3069923"/>
            <a:ext cx="161851" cy="25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721454" y="3699694"/>
            <a:ext cx="228495" cy="25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434842" y="3699694"/>
            <a:ext cx="228495" cy="2576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243768" y="3699694"/>
            <a:ext cx="238016" cy="267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75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00694" y="1570938"/>
            <a:ext cx="247537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37719" y="1570938"/>
            <a:ext cx="238016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29256" y="2972576"/>
            <a:ext cx="161851" cy="257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137719" y="2963041"/>
            <a:ext cx="238016" cy="2669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4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10689917" y="2998184"/>
            <a:ext cx="238016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30512" y="3636301"/>
            <a:ext cx="228495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377057" y="3636301"/>
            <a:ext cx="257057" cy="266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9671206" y="3645825"/>
            <a:ext cx="161851" cy="257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诺</cp:lastModifiedBy>
  <cp:revision>5</cp:revision>
  <dcterms:created xsi:type="dcterms:W3CDTF">2023-07-20T00:26:00Z</dcterms:created>
  <dcterms:modified xsi:type="dcterms:W3CDTF">2023-07-25T14:57:03Z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