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2" r="71155" b="23827"/>
          <a:stretch>
            <a:fillRect/>
          </a:stretch>
        </p:blipFill>
        <p:spPr>
          <a:xfrm>
            <a:off x="4434840" y="3887470"/>
            <a:ext cx="3322955" cy="49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31920" y="2077720"/>
            <a:ext cx="432816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1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54413" y="2666957"/>
            <a:ext cx="476033" cy="419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57553" y="2638359"/>
            <a:ext cx="476033" cy="419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73388" y="3076871"/>
            <a:ext cx="485553" cy="4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38776" y="3048273"/>
            <a:ext cx="476033" cy="4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9322" y="1428178"/>
            <a:ext cx="3732099" cy="743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06214" y="2582193"/>
            <a:ext cx="247537" cy="257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43173" y="2582193"/>
            <a:ext cx="238015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64330" y="3268879"/>
            <a:ext cx="714049" cy="66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6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95504" y="1418860"/>
            <a:ext cx="238015" cy="25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39155" y="2471420"/>
            <a:ext cx="5845175" cy="167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9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59074" y="2151764"/>
            <a:ext cx="238016" cy="25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72000" y="2151764"/>
            <a:ext cx="228496" cy="25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