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3" t="56423" r="36280" b="15046"/>
          <a:stretch>
            <a:fillRect/>
          </a:stretch>
        </p:blipFill>
        <p:spPr>
          <a:xfrm>
            <a:off x="4392295" y="4003040"/>
            <a:ext cx="3406140" cy="510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612" r="5326" b="11088"/>
          <a:stretch>
            <a:fillRect/>
          </a:stretch>
        </p:blipFill>
        <p:spPr>
          <a:xfrm>
            <a:off x="4103370" y="2254250"/>
            <a:ext cx="3984625" cy="8197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3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04958" y="2388258"/>
            <a:ext cx="380827" cy="342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95438" y="3254791"/>
            <a:ext cx="399867" cy="323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6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30644" y="2752963"/>
            <a:ext cx="390347" cy="343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28793" y="2762496"/>
            <a:ext cx="399867" cy="314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54214" y="3420323"/>
            <a:ext cx="390347" cy="343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67603" y="3429857"/>
            <a:ext cx="390347" cy="314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48892" y="4125818"/>
            <a:ext cx="257057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61619" y="4125818"/>
            <a:ext cx="238016" cy="257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8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78710" y="3059533"/>
            <a:ext cx="6359801" cy="27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4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35041" y="1732412"/>
            <a:ext cx="390347" cy="25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18677" y="1732412"/>
            <a:ext cx="228495" cy="25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