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r="63841" b="41969"/>
          <a:stretch>
            <a:fillRect/>
          </a:stretch>
        </p:blipFill>
        <p:spPr>
          <a:xfrm>
            <a:off x="4013200" y="3996055"/>
            <a:ext cx="4165600" cy="50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333" b="13467"/>
          <a:stretch>
            <a:fillRect/>
          </a:stretch>
        </p:blipFill>
        <p:spPr>
          <a:xfrm>
            <a:off x="4933950" y="2338070"/>
            <a:ext cx="2324100" cy="6673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97884" y="3674958"/>
            <a:ext cx="437950" cy="37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50110" y="3674745"/>
            <a:ext cx="34290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68595" y="3674958"/>
            <a:ext cx="447471" cy="37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01553" y="3722586"/>
            <a:ext cx="342743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39305" y="3674958"/>
            <a:ext cx="447471" cy="37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6099" y="3674958"/>
            <a:ext cx="447471" cy="37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81454" y="3674958"/>
            <a:ext cx="437950" cy="37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19140" y="3722586"/>
            <a:ext cx="342743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66413" y="3674958"/>
            <a:ext cx="437950" cy="371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08892" y="3722586"/>
            <a:ext cx="342743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6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273935" y="4328795"/>
            <a:ext cx="5756910" cy="90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0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0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97289" y="455339"/>
            <a:ext cx="2218314" cy="34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19603" y="455339"/>
            <a:ext cx="2218314" cy="34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35504" y="1075047"/>
            <a:ext cx="2580099" cy="34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15140" y="1075047"/>
            <a:ext cx="1132957" cy="34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18942" y="1075047"/>
            <a:ext cx="761652" cy="34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35504" y="1685221"/>
            <a:ext cx="1494743" cy="352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68000" y="1685221"/>
            <a:ext cx="1132958" cy="352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19603" y="1685221"/>
            <a:ext cx="771173" cy="352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18942" y="1685221"/>
            <a:ext cx="1123438" cy="352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